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98" y="-3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B1BF-38C8-4CA2-A4C0-E4487F81F965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DJ%20&#8211;%20Hai%20Con%20Th&#7857;n%20L&#7857;n%20Con%20(Remix).mp3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B&#233;%20B&#224;o%20Ng&#432;%20&#8211;%20R&#7917;a%20M&#7863;t%20Nh&#432;%20M&#232;o.mp3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&#272;&#224;n%20G&#224;%20Trong%20S&#226;n.mp3" TargetMode="Externa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C&#249;ng%20M&#250;a%20H&#225;t%20M&#7915;ng%20Xu&#226;n%20(Beat%20Cut)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Ng&#224;y%20T&#7871;t%20Qu&#234;%20Em%20Beat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0680" y="-4465"/>
            <a:ext cx="12192000" cy="6858001"/>
            <a:chOff x="-10680" y="-4465"/>
            <a:chExt cx="12192000" cy="6858001"/>
          </a:xfrm>
        </p:grpSpPr>
        <p:grpSp>
          <p:nvGrpSpPr>
            <p:cNvPr id="2" name="Group 1"/>
            <p:cNvGrpSpPr/>
            <p:nvPr/>
          </p:nvGrpSpPr>
          <p:grpSpPr>
            <a:xfrm>
              <a:off x="-10680" y="-4465"/>
              <a:ext cx="12192000" cy="6858001"/>
              <a:chOff x="-8678" y="-4465"/>
              <a:chExt cx="9906000" cy="6858001"/>
            </a:xfrm>
          </p:grpSpPr>
          <p:pic>
            <p:nvPicPr>
              <p:cNvPr id="1026" name="Picture 2" descr="Bộ sưu tập hình nền động mầm non cực chất có hơn 999+ hình nền động mầm non  chất lượng cao độ phân giải 4K.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678" y="-4465"/>
                <a:ext cx="9906000" cy="6858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" name="TextBox 3"/>
              <p:cNvSpPr txBox="1"/>
              <p:nvPr/>
            </p:nvSpPr>
            <p:spPr>
              <a:xfrm>
                <a:off x="1898649" y="676870"/>
                <a:ext cx="581660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ỦY BAN NHÂN DÂN QUẬN LONG BIÊN</a:t>
                </a:r>
              </a:p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TRƯỜNG MẦM NON </a:t>
                </a:r>
                <a:r>
                  <a:rPr lang="en-US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LONG BIÊN A</a:t>
                </a:r>
                <a:endParaRPr lang="en-US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*******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992437" y="3657600"/>
                <a:ext cx="586105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tài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Dạy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“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múa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mừng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xuân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</a:t>
                </a:r>
              </a:p>
              <a:p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Nghe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tết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quê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endParaRPr lang="en-US" sz="22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Lứa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4 -5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Giáo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viên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Nguyễn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Hương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500154" y="5956663"/>
                <a:ext cx="636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2535927" y="2438400"/>
              <a:ext cx="7745261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Lĩnh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vực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phát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triển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thẩm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mỹ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54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DJ – Hai Con Thằn Lằn Con (Remix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410200" y="2209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7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Bé Bào Ngư – Rửa Mặt Như Mèo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257800" y="2362200"/>
            <a:ext cx="2414588" cy="241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.A – Đàn Gà Trong Sân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181600" y="25146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>
                <a:latin typeface="+mj-lt"/>
              </a:rPr>
              <a:t>1.Kiến thức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Trẻ thuộc bài hát, nhớ tên bài hát, tên tác giả, hiểu nội dung bài hát.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một số đặc điểm của mùa xuân - mùa bắt đầu 1 năm mới.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2.Kỹ năng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-</a:t>
            </a:r>
            <a:r>
              <a:rPr lang="vi-VN" dirty="0">
                <a:latin typeface="+mj-lt"/>
              </a:rPr>
              <a:t> Trẻ hát đúng lời, đúng giai điệu bài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chú ý lắng nghe cô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biết cách chơi trò chơi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Nhảy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theo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nhạc</a:t>
            </a:r>
            <a:r>
              <a:rPr lang="nl-NL" dirty="0">
                <a:latin typeface="+mj-lt"/>
              </a:rPr>
              <a:t>”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3.Thái độ: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thể hiện niềm vui khi tết đến, xuân về.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Giáo dục trẻ biết yêu thiên nhiên, ăn mặc phù hợp với thời tiết.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các bài hát “Cùng múa hát mừng xuân”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 số đoạn nhạc của các bài hát trong chủ điểm Tết và mùa 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57400" y="1589606"/>
            <a:ext cx="7848600" cy="4277795"/>
          </a:xfrm>
        </p:spPr>
      </p:pic>
      <p:sp>
        <p:nvSpPr>
          <p:cNvPr id="5" name="TextBox 4"/>
          <p:cNvSpPr txBox="1"/>
          <p:nvPr/>
        </p:nvSpPr>
        <p:spPr>
          <a:xfrm>
            <a:off x="3810000" y="6096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2600" y="304800"/>
            <a:ext cx="4114800" cy="54102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1" y="304800"/>
            <a:ext cx="4429125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24200" y="6096001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6019801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Cùng Múa Hát Mừng Xuân (Beat Cut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38862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Ngày Tết Quê Em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5105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376</Words>
  <Application>Microsoft Office PowerPoint</Application>
  <PresentationFormat>Custom</PresentationFormat>
  <Paragraphs>39</Paragraphs>
  <Slides>12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Mục đích – yêu cầu</vt:lpstr>
      <vt:lpstr>Chuẩn bị</vt:lpstr>
      <vt:lpstr>Cô cùng trẻ trò chuyện về một số đặc điểm nổi bật của mùa xuân.</vt:lpstr>
      <vt:lpstr>PowerPoint Presentation</vt:lpstr>
      <vt:lpstr>Dạy hát : Cùng múa hát mừng xuân</vt:lpstr>
      <vt:lpstr>Đàm thoại</vt:lpstr>
      <vt:lpstr>Nghe hát : Ngày tết quê em</vt:lpstr>
      <vt:lpstr>Trò chơi : Nhảy theo nhạc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Admin</cp:lastModifiedBy>
  <cp:revision>13</cp:revision>
  <dcterms:created xsi:type="dcterms:W3CDTF">2019-03-04T02:21:42Z</dcterms:created>
  <dcterms:modified xsi:type="dcterms:W3CDTF">2024-03-04T10:08:45Z</dcterms:modified>
</cp:coreProperties>
</file>