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69" r:id="rId3"/>
    <p:sldId id="268" r:id="rId4"/>
    <p:sldId id="264" r:id="rId5"/>
    <p:sldId id="260" r:id="rId6"/>
    <p:sldId id="261" r:id="rId7"/>
    <p:sldId id="257" r:id="rId8"/>
    <p:sldId id="258" r:id="rId9"/>
    <p:sldId id="259" r:id="rId10"/>
    <p:sldId id="262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B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1"/>
    <p:restoredTop sz="94660"/>
  </p:normalViewPr>
  <p:slideViewPr>
    <p:cSldViewPr>
      <p:cViewPr varScale="1">
        <p:scale>
          <a:sx n="87" d="100"/>
          <a:sy n="87" d="100"/>
        </p:scale>
        <p:origin x="-636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C1C908F8-30E1-6515-E55F-9E3743F11B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5B7F8B4-10D8-F3D2-7AA5-402A88B04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43F3C70-18E4-B0F5-D88D-76A84A1E2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F6D011-5019-4B5D-A710-2FC81F61A4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99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D1D8649-9518-A0E1-EDE4-1BC1B496F5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FB9CC37-6AFC-ADF4-F973-FF4840CB4D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3837ECB-C029-22D1-E06C-243160E37F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DBEDA7-60A5-4B48-8BC9-DD17A5AE6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31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C6A667F-3428-FE5A-1AAD-FFBC77EED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4C1D15B-25DF-DB81-8FE5-DFBFE24EB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76C5D45-763E-E63C-1EE2-EE38D35E1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3B534-7B0F-4E30-8784-6F0AF7385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630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="" xmlns:a16="http://schemas.microsoft.com/office/drawing/2014/main" id="{7456203B-F1CB-9F44-CC1D-637828F03C56}"/>
              </a:ext>
            </a:extLst>
          </p:cNvPr>
          <p:cNvGrpSpPr>
            <a:grpSpLocks/>
          </p:cNvGrpSpPr>
          <p:nvPr/>
        </p:nvGrpSpPr>
        <p:grpSpPr bwMode="auto">
          <a:xfrm>
            <a:off x="-8467" y="20638"/>
            <a:ext cx="12192000" cy="6858000"/>
            <a:chOff x="0" y="0"/>
            <a:chExt cx="5760" cy="4320"/>
          </a:xfrm>
        </p:grpSpPr>
        <p:sp>
          <p:nvSpPr>
            <p:cNvPr id="3" name="Freeform 3">
              <a:extLst>
                <a:ext uri="{FF2B5EF4-FFF2-40B4-BE49-F238E27FC236}">
                  <a16:creationId xmlns="" xmlns:a16="http://schemas.microsoft.com/office/drawing/2014/main" id="{A62DC27D-E97C-83F3-7B15-3F07251FF7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="" xmlns:a16="http://schemas.microsoft.com/office/drawing/2014/main" id="{5F703D3D-9DCC-495F-2CD3-90049DCC23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="" xmlns:a16="http://schemas.microsoft.com/office/drawing/2014/main" id="{ED04D66D-ABA3-64BF-9CB9-FAF6655EA474}"/>
              </a:ext>
            </a:extLst>
          </p:cNvPr>
          <p:cNvSpPr>
            <a:spLocks/>
          </p:cNvSpPr>
          <p:nvPr/>
        </p:nvSpPr>
        <p:spPr bwMode="hidden">
          <a:xfrm>
            <a:off x="8322733" y="626903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="" xmlns:a16="http://schemas.microsoft.com/office/drawing/2014/main" id="{94BE4DB3-B483-2B5A-352D-6C9B3EA21525}"/>
              </a:ext>
            </a:extLst>
          </p:cNvPr>
          <p:cNvGrpSpPr>
            <a:grpSpLocks/>
          </p:cNvGrpSpPr>
          <p:nvPr/>
        </p:nvGrpSpPr>
        <p:grpSpPr bwMode="auto">
          <a:xfrm>
            <a:off x="-2117" y="6034088"/>
            <a:ext cx="10460568" cy="850900"/>
            <a:chOff x="0" y="3792"/>
            <a:chExt cx="4942" cy="536"/>
          </a:xfrm>
        </p:grpSpPr>
        <p:sp>
          <p:nvSpPr>
            <p:cNvPr id="7" name="Freeform 7">
              <a:extLst>
                <a:ext uri="{FF2B5EF4-FFF2-40B4-BE49-F238E27FC236}">
                  <a16:creationId xmlns="" xmlns:a16="http://schemas.microsoft.com/office/drawing/2014/main" id="{4C870DAB-2799-DD9D-74DB-174B416ACEB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8" name="Group 8">
              <a:extLst>
                <a:ext uri="{FF2B5EF4-FFF2-40B4-BE49-F238E27FC236}">
                  <a16:creationId xmlns="" xmlns:a16="http://schemas.microsoft.com/office/drawing/2014/main" id="{EDD0FD81-51B7-437D-C475-9211DFA06DF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4D1BA6C5-E226-7159-6FDD-F5DE6C8BA0A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81E530F5-8078-54B3-B415-358C2FEC90A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E840DB5E-E2A4-7191-137F-57D47743322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687E0BF1-5161-27CB-6078-70E10BC94AB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E2F531BC-2E03-929E-E5B7-E32AF66E17B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9" name="Freeform 14">
              <a:extLst>
                <a:ext uri="{FF2B5EF4-FFF2-40B4-BE49-F238E27FC236}">
                  <a16:creationId xmlns="" xmlns:a16="http://schemas.microsoft.com/office/drawing/2014/main" id="{05D04CD5-61FF-B52C-C33B-35CB0F66249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="" xmlns:a16="http://schemas.microsoft.com/office/drawing/2014/main" id="{2CB5CED0-3345-7EB1-91BB-18E47C50CCBA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16" name="Freeform 16">
              <a:extLst>
                <a:ext uri="{FF2B5EF4-FFF2-40B4-BE49-F238E27FC236}">
                  <a16:creationId xmlns="" xmlns:a16="http://schemas.microsoft.com/office/drawing/2014/main" id="{E5120F4A-2E05-385C-14DC-25D5E72820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="" xmlns:a16="http://schemas.microsoft.com/office/drawing/2014/main" id="{CD1D323D-3646-6FFA-AA1C-8FF7FE8BC8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="" xmlns:a16="http://schemas.microsoft.com/office/drawing/2014/main" id="{FAE06705-746D-9FA4-9A9D-00E40910AB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="" xmlns:a16="http://schemas.microsoft.com/office/drawing/2014/main" id="{C7E7C55B-19C2-8E13-B98A-198EC185B4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="" xmlns:a16="http://schemas.microsoft.com/office/drawing/2014/main" id="{BA9A57F2-7D26-9922-DDA4-300607DFD7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="" xmlns:a16="http://schemas.microsoft.com/office/drawing/2014/main" id="{E243EC9A-27D2-E99A-1C27-3BF6A81570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869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447801"/>
            <a:ext cx="109728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9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Rectangle 24">
            <a:extLst>
              <a:ext uri="{FF2B5EF4-FFF2-40B4-BE49-F238E27FC236}">
                <a16:creationId xmlns="" xmlns:a16="http://schemas.microsoft.com/office/drawing/2014/main" id="{550B9601-6FA9-CD1A-F400-8741187587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Rectangle 25">
            <a:extLst>
              <a:ext uri="{FF2B5EF4-FFF2-40B4-BE49-F238E27FC236}">
                <a16:creationId xmlns="" xmlns:a16="http://schemas.microsoft.com/office/drawing/2014/main" id="{F19A9E60-39E0-0080-DCB1-6909A1E153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B114BA-5378-4BC5-8ADD-A990917E89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4" name="Rectangle 26">
            <a:extLst>
              <a:ext uri="{FF2B5EF4-FFF2-40B4-BE49-F238E27FC236}">
                <a16:creationId xmlns="" xmlns:a16="http://schemas.microsoft.com/office/drawing/2014/main" id="{11B035FD-D466-76A5-E3FA-18304ECC630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77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="" xmlns:a16="http://schemas.microsoft.com/office/drawing/2014/main" id="{1868B6B4-5446-BFD6-89A4-B1C3DA5A52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="" xmlns:a16="http://schemas.microsoft.com/office/drawing/2014/main" id="{47C13383-C3B9-DD63-ECAB-66F5728A7C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="" xmlns:a16="http://schemas.microsoft.com/office/drawing/2014/main" id="{85A82EE1-8280-D876-5C94-B9DCE4FA73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10B4D-9F05-403D-BCC9-4C68508FE5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895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="" xmlns:a16="http://schemas.microsoft.com/office/drawing/2014/main" id="{B1F6D4E9-6F81-8AED-F2C0-D3EC5A5DB5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="" xmlns:a16="http://schemas.microsoft.com/office/drawing/2014/main" id="{D2FD2823-E0AB-341C-97E1-6E9F6072A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="" xmlns:a16="http://schemas.microsoft.com/office/drawing/2014/main" id="{928AA784-45DF-A9D5-38F8-DF9DD562B7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2EA42-AB3B-4539-AE45-39F399B7E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692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="" xmlns:a16="http://schemas.microsoft.com/office/drawing/2014/main" id="{4B071B86-F23A-3E6F-8D1D-33BE0C7D62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="" xmlns:a16="http://schemas.microsoft.com/office/drawing/2014/main" id="{B0D9385A-C5FA-05AB-2B64-0A44E397DE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="" xmlns:a16="http://schemas.microsoft.com/office/drawing/2014/main" id="{92AF4A49-BEF7-D749-DA52-64A044C3E3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18FB1-3D80-4790-B679-F51C5758A6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185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="" xmlns:a16="http://schemas.microsoft.com/office/drawing/2014/main" id="{3E31FA85-6262-0678-44D5-B9F4E9F5AD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>
            <a:extLst>
              <a:ext uri="{FF2B5EF4-FFF2-40B4-BE49-F238E27FC236}">
                <a16:creationId xmlns="" xmlns:a16="http://schemas.microsoft.com/office/drawing/2014/main" id="{D0E5A4AE-F1FF-C903-0CC1-49E9E79C7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>
            <a:extLst>
              <a:ext uri="{FF2B5EF4-FFF2-40B4-BE49-F238E27FC236}">
                <a16:creationId xmlns="" xmlns:a16="http://schemas.microsoft.com/office/drawing/2014/main" id="{C1D3C245-3284-C3D6-43BC-CE417E646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9BB2D-BAD1-4FF7-96BA-831B73667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582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="" xmlns:a16="http://schemas.microsoft.com/office/drawing/2014/main" id="{2F6DF610-E340-B3FE-5FF6-850745686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>
            <a:extLst>
              <a:ext uri="{FF2B5EF4-FFF2-40B4-BE49-F238E27FC236}">
                <a16:creationId xmlns="" xmlns:a16="http://schemas.microsoft.com/office/drawing/2014/main" id="{75F71204-C270-8F15-E4DE-F7F4AF153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>
            <a:extLst>
              <a:ext uri="{FF2B5EF4-FFF2-40B4-BE49-F238E27FC236}">
                <a16:creationId xmlns="" xmlns:a16="http://schemas.microsoft.com/office/drawing/2014/main" id="{0B45C60B-B007-13CA-5111-10FC7B24A0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5BAF6-7401-42AB-8AE5-0A3908378E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151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="" xmlns:a16="http://schemas.microsoft.com/office/drawing/2014/main" id="{4D5BC791-158C-3349-7542-16274A1850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>
            <a:extLst>
              <a:ext uri="{FF2B5EF4-FFF2-40B4-BE49-F238E27FC236}">
                <a16:creationId xmlns="" xmlns:a16="http://schemas.microsoft.com/office/drawing/2014/main" id="{1448766A-3823-3DB6-9FC5-FD2B0C93E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>
            <a:extLst>
              <a:ext uri="{FF2B5EF4-FFF2-40B4-BE49-F238E27FC236}">
                <a16:creationId xmlns="" xmlns:a16="http://schemas.microsoft.com/office/drawing/2014/main" id="{ED1AA11D-FDDA-2580-0D88-B9126AB1E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B7F8D-602A-4DE2-AE36-82D3017AC6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168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="" xmlns:a16="http://schemas.microsoft.com/office/drawing/2014/main" id="{14483F8D-CB5A-8023-E3C7-CDC9435E6B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="" xmlns:a16="http://schemas.microsoft.com/office/drawing/2014/main" id="{F66C53E7-23B9-DFA0-60EA-9A1CEB32B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="" xmlns:a16="http://schemas.microsoft.com/office/drawing/2014/main" id="{89453B92-D7AE-9054-8374-886F62F7CE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28990C-04A0-42CF-9128-4C21B0A33E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88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F169441-55F1-78C6-9C43-D450B37E68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1DFCF303-CE55-F6C1-9964-318B0F49B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9D37EA7-BEA8-88E7-394A-57C136C63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BAF62-2D79-4507-A2DC-DB3B58A84E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409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="" xmlns:a16="http://schemas.microsoft.com/office/drawing/2014/main" id="{98D8BCB5-541E-25FE-1964-424548C986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="" xmlns:a16="http://schemas.microsoft.com/office/drawing/2014/main" id="{70F85F8B-1539-CC0D-5DCD-99F67B48D7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="" xmlns:a16="http://schemas.microsoft.com/office/drawing/2014/main" id="{91252349-DD19-B161-FDEF-BEA3F2C0BE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6D597-EDD9-4FDA-B4EC-1B434FD02A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477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="" xmlns:a16="http://schemas.microsoft.com/office/drawing/2014/main" id="{5576063F-DC2C-FDB7-81CA-5A95C3F9CD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="" xmlns:a16="http://schemas.microsoft.com/office/drawing/2014/main" id="{1F179600-556F-7B6B-A223-41964F7F62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="" xmlns:a16="http://schemas.microsoft.com/office/drawing/2014/main" id="{D257D8BC-E5D6-E6FE-8DD5-181DBE47D6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CA587-2211-42D6-B450-A901A030F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046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="" xmlns:a16="http://schemas.microsoft.com/office/drawing/2014/main" id="{D2BAC63B-D98A-C67C-AE62-97B66F55D7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="" xmlns:a16="http://schemas.microsoft.com/office/drawing/2014/main" id="{DF3CEBDC-63FA-FDB0-763C-EFC8B8232A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="" xmlns:a16="http://schemas.microsoft.com/office/drawing/2014/main" id="{F402E674-7DF2-869C-4691-53150C580F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96695D-F230-4FE4-915B-E3E60BBBE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92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C92888A-2B39-6C63-457D-38C50A4AF9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FC94583-3B84-DAF7-EFFE-19B0518DB9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41FB734-708B-2068-BDE2-3AFFA028F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127D0-9F87-4F95-B168-F74201066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68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F6F5C5E-FBF2-EB6A-B7BD-72D4BFE615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D2983B7-BE81-D0BF-4CE0-2D19F491D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7CAF394-69BB-90CE-71D0-B1B76EA5DC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5D34A-37D5-4D11-A3E1-A9DC3F1E87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78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254E40A-B964-A52E-066A-11AA88E4E9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39D0A8DC-D051-FDF8-0E9C-F274F39B6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2BBAAC53-0CA5-C7C4-1D6D-AD1BA9F0C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30108-991F-4230-AA51-8C1265815F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16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EA802153-01F2-CE16-D4A4-AB1DD6FD01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9C164B5E-D84A-24D9-CA0E-E32ADD9A92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DAD5CD8F-5863-E8B5-88D1-2F824C1DDB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8AC8C-133B-4A64-B079-97525E00F5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1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3656D37-BFFB-ECE8-03EE-DDBF127CA8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DB72D76A-48CA-08D3-A1BB-A0D7F8969D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DC3DCC20-F782-8294-AF72-EF737D842E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3148-6CE2-4CEF-9C87-5EFE31F337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26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4E2A43C-A0DA-C5CA-AEA6-BC8313C6BB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21FECFB-89C7-BE41-97A3-35CA26B4A6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78341E5-BD6C-0DEC-B244-30FA4423CB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B21CAA-17A5-4C08-B73B-BA5DF44D06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35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54B47353-A667-CBC5-FD2C-7092BB955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8D7EA31-F2AC-BF58-5E78-BD2044ADEE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5AEDBF3-4094-2CC1-E5AB-3523291CA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C4001-8D6F-4949-9D08-77943E3F9D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05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BB60E23A-6416-B081-5EFD-3F88F1AFB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852F0A68-C8B8-D831-04A0-4F169B69E1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58DF8A42-864A-CED3-00D8-E42CC1114C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6A8A036F-1BFF-AEC2-487E-0B9634E558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47197289-37B3-B762-F496-EF89721B8B5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95242C-16C3-444D-AC68-8FDE9C031D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="" xmlns:a16="http://schemas.microsoft.com/office/drawing/2014/main" id="{A05DBFA7-D5C4-F17C-A0F1-A7FE7C3152A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27651" name="Freeform 3">
              <a:extLst>
                <a:ext uri="{FF2B5EF4-FFF2-40B4-BE49-F238E27FC236}">
                  <a16:creationId xmlns="" xmlns:a16="http://schemas.microsoft.com/office/drawing/2014/main" id="{DBE19908-D54E-D78C-B084-BC59EAF81C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52" name="Freeform 4">
              <a:extLst>
                <a:ext uri="{FF2B5EF4-FFF2-40B4-BE49-F238E27FC236}">
                  <a16:creationId xmlns="" xmlns:a16="http://schemas.microsoft.com/office/drawing/2014/main" id="{FA1BFEFD-E56B-E10E-A379-D564D2C3094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53" name="Freeform 5">
            <a:extLst>
              <a:ext uri="{FF2B5EF4-FFF2-40B4-BE49-F238E27FC236}">
                <a16:creationId xmlns="" xmlns:a16="http://schemas.microsoft.com/office/drawing/2014/main" id="{F606798E-9857-41A4-C41C-EFCB704DB50C}"/>
              </a:ext>
            </a:extLst>
          </p:cNvPr>
          <p:cNvSpPr>
            <a:spLocks/>
          </p:cNvSpPr>
          <p:nvPr/>
        </p:nvSpPr>
        <p:spPr bwMode="hidden">
          <a:xfrm>
            <a:off x="8331200" y="626268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2052" name="Group 6">
            <a:extLst>
              <a:ext uri="{FF2B5EF4-FFF2-40B4-BE49-F238E27FC236}">
                <a16:creationId xmlns="" xmlns:a16="http://schemas.microsoft.com/office/drawing/2014/main" id="{9A96FC16-C2E5-07F5-7620-07A4428266E4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10464800" cy="857250"/>
            <a:chOff x="0" y="3792"/>
            <a:chExt cx="4944" cy="540"/>
          </a:xfrm>
        </p:grpSpPr>
        <p:sp>
          <p:nvSpPr>
            <p:cNvPr id="27655" name="Freeform 7">
              <a:extLst>
                <a:ext uri="{FF2B5EF4-FFF2-40B4-BE49-F238E27FC236}">
                  <a16:creationId xmlns="" xmlns:a16="http://schemas.microsoft.com/office/drawing/2014/main" id="{D00676AF-AD7A-C228-FDFE-4C2642E3204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2066" name="Group 8">
              <a:extLst>
                <a:ext uri="{FF2B5EF4-FFF2-40B4-BE49-F238E27FC236}">
                  <a16:creationId xmlns="" xmlns:a16="http://schemas.microsoft.com/office/drawing/2014/main" id="{3E73BC03-C5E2-A793-F188-5CA0F7020FA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7657" name="Freeform 9">
                <a:extLst>
                  <a:ext uri="{FF2B5EF4-FFF2-40B4-BE49-F238E27FC236}">
                    <a16:creationId xmlns="" xmlns:a16="http://schemas.microsoft.com/office/drawing/2014/main" id="{F1060DAF-E695-0C1E-4BE6-603E647D0BA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="" xmlns:a16="http://schemas.microsoft.com/office/drawing/2014/main" id="{6A7CBF06-26C7-41E0-4A06-D2641C6D060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9" name="Freeform 11">
                <a:extLst>
                  <a:ext uri="{FF2B5EF4-FFF2-40B4-BE49-F238E27FC236}">
                    <a16:creationId xmlns="" xmlns:a16="http://schemas.microsoft.com/office/drawing/2014/main" id="{4CF0CE00-0169-2118-22F8-DA38C4BA7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0" name="Freeform 12">
                <a:extLst>
                  <a:ext uri="{FF2B5EF4-FFF2-40B4-BE49-F238E27FC236}">
                    <a16:creationId xmlns="" xmlns:a16="http://schemas.microsoft.com/office/drawing/2014/main" id="{826827F2-53CD-BAB8-4EAA-396908CEBF6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1" name="Freeform 13">
                <a:extLst>
                  <a:ext uri="{FF2B5EF4-FFF2-40B4-BE49-F238E27FC236}">
                    <a16:creationId xmlns="" xmlns:a16="http://schemas.microsoft.com/office/drawing/2014/main" id="{49E52A27-46D9-6609-FB1D-3BC16185BD2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7662" name="Freeform 14">
              <a:extLst>
                <a:ext uri="{FF2B5EF4-FFF2-40B4-BE49-F238E27FC236}">
                  <a16:creationId xmlns="" xmlns:a16="http://schemas.microsoft.com/office/drawing/2014/main" id="{06E8C72C-5C2B-4346-92E1-0289B3642A8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2053" name="Group 15">
            <a:extLst>
              <a:ext uri="{FF2B5EF4-FFF2-40B4-BE49-F238E27FC236}">
                <a16:creationId xmlns="" xmlns:a16="http://schemas.microsoft.com/office/drawing/2014/main" id="{4BAE4B1B-9C7D-5676-86C8-7F412E6F3064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27664" name="Freeform 16">
              <a:extLst>
                <a:ext uri="{FF2B5EF4-FFF2-40B4-BE49-F238E27FC236}">
                  <a16:creationId xmlns="" xmlns:a16="http://schemas.microsoft.com/office/drawing/2014/main" id="{1D05E175-CC05-7A79-07BE-7434F7064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5" name="Freeform 17">
              <a:extLst>
                <a:ext uri="{FF2B5EF4-FFF2-40B4-BE49-F238E27FC236}">
                  <a16:creationId xmlns="" xmlns:a16="http://schemas.microsoft.com/office/drawing/2014/main" id="{60A2C444-F1BC-9D53-9029-CB044CF374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6" name="Freeform 18">
              <a:extLst>
                <a:ext uri="{FF2B5EF4-FFF2-40B4-BE49-F238E27FC236}">
                  <a16:creationId xmlns="" xmlns:a16="http://schemas.microsoft.com/office/drawing/2014/main" id="{122BAD43-A81B-BDD1-A5D0-FE8839774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7" name="Freeform 19">
              <a:extLst>
                <a:ext uri="{FF2B5EF4-FFF2-40B4-BE49-F238E27FC236}">
                  <a16:creationId xmlns="" xmlns:a16="http://schemas.microsoft.com/office/drawing/2014/main" id="{BE81CD66-5E7D-6F09-CB09-F8638C3F1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8" name="Freeform 20">
              <a:extLst>
                <a:ext uri="{FF2B5EF4-FFF2-40B4-BE49-F238E27FC236}">
                  <a16:creationId xmlns="" xmlns:a16="http://schemas.microsoft.com/office/drawing/2014/main" id="{5A0104AB-1404-714C-C169-67050FCFD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9" name="Freeform 21">
              <a:extLst>
                <a:ext uri="{FF2B5EF4-FFF2-40B4-BE49-F238E27FC236}">
                  <a16:creationId xmlns="" xmlns:a16="http://schemas.microsoft.com/office/drawing/2014/main" id="{DBFC4A77-7157-D6A0-0EF5-18194F485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70" name="Rectangle 22">
            <a:extLst>
              <a:ext uri="{FF2B5EF4-FFF2-40B4-BE49-F238E27FC236}">
                <a16:creationId xmlns="" xmlns:a16="http://schemas.microsoft.com/office/drawing/2014/main" id="{037F50B6-11E7-8AD8-E35B-7444D774C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5" name="Rectangle 23">
            <a:extLst>
              <a:ext uri="{FF2B5EF4-FFF2-40B4-BE49-F238E27FC236}">
                <a16:creationId xmlns="" xmlns:a16="http://schemas.microsoft.com/office/drawing/2014/main" id="{599E6B76-DC5E-7996-8A83-732139DA5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7672" name="Rectangle 24">
            <a:extLst>
              <a:ext uri="{FF2B5EF4-FFF2-40B4-BE49-F238E27FC236}">
                <a16:creationId xmlns="" xmlns:a16="http://schemas.microsoft.com/office/drawing/2014/main" id="{6DF89BD5-30E2-A71A-9808-9802C2AC12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3" name="Rectangle 25">
            <a:extLst>
              <a:ext uri="{FF2B5EF4-FFF2-40B4-BE49-F238E27FC236}">
                <a16:creationId xmlns="" xmlns:a16="http://schemas.microsoft.com/office/drawing/2014/main" id="{5DB5D707-3AE2-8FA9-A2B2-AD658EC194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4" name="Rectangle 26">
            <a:extLst>
              <a:ext uri="{FF2B5EF4-FFF2-40B4-BE49-F238E27FC236}">
                <a16:creationId xmlns="" xmlns:a16="http://schemas.microsoft.com/office/drawing/2014/main" id="{30A73F46-BB3D-41CF-6101-357190003E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DE50B6-5691-4729-9626-8A3B1A448B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300+ thiết kế hình nền powerpoint đẹp Đạt tiêu chuẩn chuyên nghiệ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82" y="-26236"/>
            <a:ext cx="12220533" cy="688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5952" y="592781"/>
            <a:ext cx="57215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 BIÊN A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*******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93464" y="2971800"/>
            <a:ext cx="69411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VĐTN “Ba em là bộ đội hành quân”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4 -5 </a:t>
            </a: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38651" y="5956663"/>
            <a:ext cx="78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438400" y="1897559"/>
            <a:ext cx="780854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Lĩnh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vực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thẩm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mỹ</a:t>
            </a:r>
            <a:endParaRPr lang="en-US" sz="4400" b="1" cap="none" spc="0" dirty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03895"/>
      </p:ext>
    </p:extLst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="" xmlns:a16="http://schemas.microsoft.com/office/drawing/2014/main" id="{E2D1D9CD-04A7-3A88-A1F3-0AD461D9F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1816864"/>
            <a:ext cx="859914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90488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- Đàm thoại:</a:t>
            </a:r>
          </a:p>
          <a:p>
            <a:pPr eaLnBrk="1" hangingPunct="1"/>
            <a:r>
              <a:rPr lang="en-US" altLang="en-US" sz="3600"/>
              <a:t>+ Trong tranh là ai?</a:t>
            </a:r>
          </a:p>
          <a:p>
            <a:pPr eaLnBrk="1" hangingPunct="1"/>
            <a:r>
              <a:rPr lang="en-US" altLang="en-US" sz="3600"/>
              <a:t>+ Chú bộ đội hải quân làm việc ở đâu?</a:t>
            </a:r>
          </a:p>
          <a:p>
            <a:pPr eaLnBrk="1" hangingPunct="1"/>
            <a:r>
              <a:rPr lang="en-US" altLang="en-US" sz="3600"/>
              <a:t>+ Các chú đang làm gì?</a:t>
            </a:r>
          </a:p>
          <a:p>
            <a:pPr eaLnBrk="1" hangingPunct="1"/>
            <a:r>
              <a:rPr lang="en-US" altLang="en-US" sz="3600"/>
              <a:t>+ Công việc của chú có gian khổ không?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ruong-sa-4-giaoduc">
            <a:extLst>
              <a:ext uri="{FF2B5EF4-FFF2-40B4-BE49-F238E27FC236}">
                <a16:creationId xmlns="" xmlns:a16="http://schemas.microsoft.com/office/drawing/2014/main" id="{4BB7495C-8AC5-CEAF-9D15-596A6D8F2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"/>
            <a:ext cx="85344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ruongsa">
            <a:extLst>
              <a:ext uri="{FF2B5EF4-FFF2-40B4-BE49-F238E27FC236}">
                <a16:creationId xmlns="" xmlns:a16="http://schemas.microsoft.com/office/drawing/2014/main" id="{B9A20618-9EA7-29C8-BCE9-B91988393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1000"/>
            <a:ext cx="83058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ai quan">
            <a:extLst>
              <a:ext uri="{FF2B5EF4-FFF2-40B4-BE49-F238E27FC236}">
                <a16:creationId xmlns="" xmlns:a16="http://schemas.microsoft.com/office/drawing/2014/main" id="{27AE4C75-993A-8CD0-4ABD-3A127CA28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"/>
            <a:ext cx="80772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5869072620120610152140796">
            <a:extLst>
              <a:ext uri="{FF2B5EF4-FFF2-40B4-BE49-F238E27FC236}">
                <a16:creationId xmlns="" xmlns:a16="http://schemas.microsoft.com/office/drawing/2014/main" id="{E0E613E3-5212-BD5E-62FD-3F51811DE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"/>
            <a:ext cx="8001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rau truong sa 2 5-5-2012">
            <a:extLst>
              <a:ext uri="{FF2B5EF4-FFF2-40B4-BE49-F238E27FC236}">
                <a16:creationId xmlns="" xmlns:a16="http://schemas.microsoft.com/office/drawing/2014/main" id="{94A620ED-39AB-6CD5-5815-D5561421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"/>
            <a:ext cx="80772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="" xmlns:a16="http://schemas.microsoft.com/office/drawing/2014/main" id="{ECA7FC10-C318-EA9F-2AB6-CA19627F14E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09800" y="990601"/>
            <a:ext cx="8229600" cy="4525963"/>
          </a:xfrm>
          <a:solidFill>
            <a:schemeClr val="accent2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/>
              <a:t> TRÒ CHƠI: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  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</a:t>
            </a:r>
            <a:r>
              <a:rPr lang="en-US" altLang="en-US" sz="5400" b="1">
                <a:solidFill>
                  <a:srgbClr val="FF0000"/>
                </a:solidFill>
              </a:rPr>
              <a:t>Ô SỐ BÍ MẬT</a:t>
            </a:r>
          </a:p>
        </p:txBody>
      </p:sp>
      <p:pic>
        <p:nvPicPr>
          <p:cNvPr id="6151" name="Picture 7" descr="Bluebird05-animated-chick_in_flight">
            <a:extLst>
              <a:ext uri="{FF2B5EF4-FFF2-40B4-BE49-F238E27FC236}">
                <a16:creationId xmlns="" xmlns:a16="http://schemas.microsoft.com/office/drawing/2014/main" id="{675ED954-C588-8154-6D0C-6206693352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7018">
            <a:off x="7934326" y="466726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Bluebird05-animated-chick_in_flight">
            <a:extLst>
              <a:ext uri="{FF2B5EF4-FFF2-40B4-BE49-F238E27FC236}">
                <a16:creationId xmlns="" xmlns:a16="http://schemas.microsoft.com/office/drawing/2014/main" id="{0F3F7C8B-D15F-472A-BBFE-4E4ECDB9CF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5233">
            <a:off x="3429001" y="228601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9" descr="Animated-Butterfly">
            <a:extLst>
              <a:ext uri="{FF2B5EF4-FFF2-40B4-BE49-F238E27FC236}">
                <a16:creationId xmlns="" xmlns:a16="http://schemas.microsoft.com/office/drawing/2014/main" id="{CC95A561-3B2C-FCBD-4C69-91496D7DA8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5181601"/>
            <a:ext cx="51339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0" descr="Animated-Butterfly">
            <a:extLst>
              <a:ext uri="{FF2B5EF4-FFF2-40B4-BE49-F238E27FC236}">
                <a16:creationId xmlns="" xmlns:a16="http://schemas.microsoft.com/office/drawing/2014/main" id="{0A1094F0-D4EF-2FA2-CD7C-FCD54BE05F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038600"/>
            <a:ext cx="4495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="" xmlns:a16="http://schemas.microsoft.com/office/drawing/2014/main" id="{1E7DD29E-60C1-A85E-F74F-5BAF99E0E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581400"/>
            <a:ext cx="3733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o-giao-Thuy-in">
            <a:extLst>
              <a:ext uri="{FF2B5EF4-FFF2-40B4-BE49-F238E27FC236}">
                <a16:creationId xmlns="" xmlns:a16="http://schemas.microsoft.com/office/drawing/2014/main" id="{915F1635-FFF1-C02B-D570-F1B08F969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581400"/>
            <a:ext cx="3581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Bo doi 5">
            <a:extLst>
              <a:ext uri="{FF2B5EF4-FFF2-40B4-BE49-F238E27FC236}">
                <a16:creationId xmlns="" xmlns:a16="http://schemas.microsoft.com/office/drawing/2014/main" id="{D43CAB8C-05D7-12D3-9C74-D126F7B65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09600"/>
            <a:ext cx="3810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>
            <a:extLst>
              <a:ext uri="{FF2B5EF4-FFF2-40B4-BE49-F238E27FC236}">
                <a16:creationId xmlns="" xmlns:a16="http://schemas.microsoft.com/office/drawing/2014/main" id="{A143B0D3-7DBD-92C5-7777-0E759D5EFBFD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3581400"/>
            <a:ext cx="3886200" cy="2971800"/>
            <a:chOff x="0" y="0"/>
            <a:chExt cx="1488" cy="1440"/>
          </a:xfrm>
        </p:grpSpPr>
        <p:sp>
          <p:nvSpPr>
            <p:cNvPr id="9228" name="Rectangle 12">
              <a:extLst>
                <a:ext uri="{FF2B5EF4-FFF2-40B4-BE49-F238E27FC236}">
                  <a16:creationId xmlns="" xmlns:a16="http://schemas.microsoft.com/office/drawing/2014/main" id="{F91B3178-1882-D1CE-D71D-91410F08A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3" name="WordArt 13">
              <a:extLst>
                <a:ext uri="{FF2B5EF4-FFF2-40B4-BE49-F238E27FC236}">
                  <a16:creationId xmlns="" xmlns:a16="http://schemas.microsoft.com/office/drawing/2014/main" id="{C6CE0873-4F0E-2D22-FA9B-56DBE08CD9C7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="" xmlns:a16="http://schemas.microsoft.com/office/drawing/2014/main" id="{118D1335-7E35-3FFF-E28D-703CF9F66F2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81400"/>
            <a:ext cx="3810000" cy="2971800"/>
            <a:chOff x="0" y="0"/>
            <a:chExt cx="1488" cy="1440"/>
          </a:xfrm>
        </p:grpSpPr>
        <p:sp>
          <p:nvSpPr>
            <p:cNvPr id="9225" name="Rectangle 9">
              <a:extLst>
                <a:ext uri="{FF2B5EF4-FFF2-40B4-BE49-F238E27FC236}">
                  <a16:creationId xmlns="" xmlns:a16="http://schemas.microsoft.com/office/drawing/2014/main" id="{2E7AF576-2D50-DCB1-4BBA-38A591456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1" name="WordArt 10">
              <a:extLst>
                <a:ext uri="{FF2B5EF4-FFF2-40B4-BE49-F238E27FC236}">
                  <a16:creationId xmlns="" xmlns:a16="http://schemas.microsoft.com/office/drawing/2014/main" id="{48B39B3D-B397-31EB-01A9-A8BF62F1BDB2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4" name="Group 17">
            <a:extLst>
              <a:ext uri="{FF2B5EF4-FFF2-40B4-BE49-F238E27FC236}">
                <a16:creationId xmlns="" xmlns:a16="http://schemas.microsoft.com/office/drawing/2014/main" id="{16AABE13-C902-700A-2E7B-B09B0820FC7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57200"/>
            <a:ext cx="3810000" cy="3048000"/>
            <a:chOff x="0" y="0"/>
            <a:chExt cx="1488" cy="1440"/>
          </a:xfrm>
        </p:grpSpPr>
        <p:sp>
          <p:nvSpPr>
            <p:cNvPr id="9234" name="Rectangle 18">
              <a:extLst>
                <a:ext uri="{FF2B5EF4-FFF2-40B4-BE49-F238E27FC236}">
                  <a16:creationId xmlns="" xmlns:a16="http://schemas.microsoft.com/office/drawing/2014/main" id="{9CF85524-BED4-10F6-7E97-383FBA33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9" name="WordArt 19">
              <a:extLst>
                <a:ext uri="{FF2B5EF4-FFF2-40B4-BE49-F238E27FC236}">
                  <a16:creationId xmlns="" xmlns:a16="http://schemas.microsoft.com/office/drawing/2014/main" id="{EF7050AF-1FC2-EA29-46EF-1BBADD2747C3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pic>
        <p:nvPicPr>
          <p:cNvPr id="14344" name="Picture 23" descr="truong-sa-4-giaoduc">
            <a:extLst>
              <a:ext uri="{FF2B5EF4-FFF2-40B4-BE49-F238E27FC236}">
                <a16:creationId xmlns="" xmlns:a16="http://schemas.microsoft.com/office/drawing/2014/main" id="{5355B8E6-E29A-EE40-3D85-49F2FD04C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33400"/>
            <a:ext cx="3810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4">
            <a:extLst>
              <a:ext uri="{FF2B5EF4-FFF2-40B4-BE49-F238E27FC236}">
                <a16:creationId xmlns="" xmlns:a16="http://schemas.microsoft.com/office/drawing/2014/main" id="{7EA5486D-7C33-5A8C-552C-BDA367919A1A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57200"/>
            <a:ext cx="3886200" cy="3048000"/>
            <a:chOff x="0" y="0"/>
            <a:chExt cx="1488" cy="1440"/>
          </a:xfrm>
        </p:grpSpPr>
        <p:sp>
          <p:nvSpPr>
            <p:cNvPr id="9231" name="Rectangle 15">
              <a:extLst>
                <a:ext uri="{FF2B5EF4-FFF2-40B4-BE49-F238E27FC236}">
                  <a16:creationId xmlns="" xmlns:a16="http://schemas.microsoft.com/office/drawing/2014/main" id="{D1905B9F-6428-6BFC-C3EA-995219881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7" name="WordArt 16">
              <a:extLst>
                <a:ext uri="{FF2B5EF4-FFF2-40B4-BE49-F238E27FC236}">
                  <a16:creationId xmlns="" xmlns:a16="http://schemas.microsoft.com/office/drawing/2014/main" id="{0E25FC8B-1FB8-1B76-1FDE-3C3D390B2454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136</TotalTime>
  <Words>98</Words>
  <Application>Microsoft Office PowerPoint</Application>
  <PresentationFormat>Custom</PresentationFormat>
  <Paragraphs>19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Default Design</vt:lpstr>
      <vt:lpstr>Mountain Top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13</cp:revision>
  <dcterms:created xsi:type="dcterms:W3CDTF">2013-12-04T22:55:40Z</dcterms:created>
  <dcterms:modified xsi:type="dcterms:W3CDTF">2024-03-04T08:45:52Z</dcterms:modified>
</cp:coreProperties>
</file>