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78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2133600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58318"/>
            <a:ext cx="6477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</a:t>
            </a:r>
            <a:r>
              <a:rPr lang="vi-VN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ẦM NON</a:t>
            </a:r>
            <a:r>
              <a:rPr lang="en-US" sz="25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Long </a:t>
            </a:r>
            <a:r>
              <a:rPr lang="en-US" sz="25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5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endParaRPr lang="en-US" sz="25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95600" y="1143000"/>
            <a:ext cx="3810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</a:rPr>
              <a:t>L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495800"/>
            <a:ext cx="5257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5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vi-VN" sz="25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Thị </a:t>
            </a:r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38100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114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057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44196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20305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36220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716741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0" y="2644170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115</Words>
  <Application>Microsoft Office PowerPoint</Application>
  <PresentationFormat>On-screen Show (4:3)</PresentationFormat>
  <Paragraphs>44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Admin</cp:lastModifiedBy>
  <cp:revision>8</cp:revision>
  <cp:lastPrinted>2021-04-12T14:47:11Z</cp:lastPrinted>
  <dcterms:created xsi:type="dcterms:W3CDTF">2021-04-12T13:45:32Z</dcterms:created>
  <dcterms:modified xsi:type="dcterms:W3CDTF">2024-03-12T07:34:04Z</dcterms:modified>
</cp:coreProperties>
</file>