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12192000" cy="6858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.VnAvant" pitchFamily="34" charset="0"/>
      <p:regular r:id="rId32"/>
      <p:bold r:id="rId33"/>
      <p:italic r:id="rId34"/>
      <p:boldItalic r:id="rId35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94" d="100"/>
          <a:sy n="94" d="100"/>
        </p:scale>
        <p:origin x="-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7288-6757-454A-A24A-0CAC2741B3E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D6BB-A7DD-489D-95AB-B4385987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12/03/2024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V.A%20&#8211;%20Tr&#7901;i%20N&#7855;ng%20Tr&#7901;i%20M&#432;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6" y="76200"/>
            <a:ext cx="12192000" cy="6858000"/>
          </a:xfrm>
          <a:prstGeom prst="rect">
            <a:avLst/>
          </a:prstGeom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90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0" y="685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900488" y="3200400"/>
            <a:ext cx="7300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MGN (4-5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Nguễn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2209800"/>
            <a:ext cx="7312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Lĩnh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vực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triển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nhận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thức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828801" y="1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32657"/>
            <a:ext cx="12176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84224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185247" y="5715001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2801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675846" y="1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3976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3976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71964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1964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943424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524001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262809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512590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72705"/>
              </p:ext>
            </p:extLst>
          </p:nvPr>
        </p:nvGraphicFramePr>
        <p:xfrm>
          <a:off x="0" y="1143000"/>
          <a:ext cx="12192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00472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4" y="1447801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895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90350" y="1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pic>
        <p:nvPicPr>
          <p:cNvPr id="2" name="V.A – 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878271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105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628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781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561190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511658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3747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505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4"/>
            <a:ext cx="12191999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676400" y="2463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3776664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3867797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0426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627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463</TotalTime>
  <Words>253</Words>
  <Application>Microsoft Office PowerPoint</Application>
  <PresentationFormat>Custom</PresentationFormat>
  <Paragraphs>47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.VnAvant</vt:lpstr>
      <vt:lpstr>Times New Roman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Admin</cp:lastModifiedBy>
  <cp:revision>54</cp:revision>
  <dcterms:created xsi:type="dcterms:W3CDTF">2017-04-11T12:56:28Z</dcterms:created>
  <dcterms:modified xsi:type="dcterms:W3CDTF">2024-03-12T08:33:59Z</dcterms:modified>
</cp:coreProperties>
</file>