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4" r:id="rId4"/>
    <p:sldId id="265" r:id="rId5"/>
    <p:sldId id="270" r:id="rId6"/>
    <p:sldId id="267" r:id="rId7"/>
    <p:sldId id="269" r:id="rId8"/>
    <p:sldId id="268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71C3F0-2973-4A7E-BCD5-B56B2FDB7F91}" v="337" dt="2023-11-08T12:16:25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78" d="100"/>
          <a:sy n="78" d="100"/>
        </p:scale>
        <p:origin x="5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Dương" userId="6470ccd7a2f7a78e" providerId="LiveId" clId="{D371C3F0-2973-4A7E-BCD5-B56B2FDB7F91}"/>
    <pc:docChg chg="undo custSel addSld delSld modSld">
      <pc:chgData name="Nguyễn Dương" userId="6470ccd7a2f7a78e" providerId="LiveId" clId="{D371C3F0-2973-4A7E-BCD5-B56B2FDB7F91}" dt="2023-11-08T12:17:11.253" v="848" actId="14100"/>
      <pc:docMkLst>
        <pc:docMk/>
      </pc:docMkLst>
      <pc:sldChg chg="new del">
        <pc:chgData name="Nguyễn Dương" userId="6470ccd7a2f7a78e" providerId="LiveId" clId="{D371C3F0-2973-4A7E-BCD5-B56B2FDB7F91}" dt="2023-11-05T13:21:06.349" v="2" actId="47"/>
        <pc:sldMkLst>
          <pc:docMk/>
          <pc:sldMk cId="3466376708" sldId="256"/>
        </pc:sldMkLst>
      </pc:sldChg>
      <pc:sldChg chg="addSp delSp modSp add mod setBg modAnim">
        <pc:chgData name="Nguyễn Dương" userId="6470ccd7a2f7a78e" providerId="LiveId" clId="{D371C3F0-2973-4A7E-BCD5-B56B2FDB7F91}" dt="2023-11-06T14:29:00.083" v="793" actId="1076"/>
        <pc:sldMkLst>
          <pc:docMk/>
          <pc:sldMk cId="1548777259" sldId="257"/>
        </pc:sldMkLst>
        <pc:spChg chg="add mod">
          <ac:chgData name="Nguyễn Dương" userId="6470ccd7a2f7a78e" providerId="LiveId" clId="{D371C3F0-2973-4A7E-BCD5-B56B2FDB7F91}" dt="2023-11-06T14:29:00.083" v="793" actId="1076"/>
          <ac:spMkLst>
            <pc:docMk/>
            <pc:sldMk cId="1548777259" sldId="257"/>
            <ac:spMk id="2" creationId="{0A45856D-BB39-876F-B9AC-E6D9C24B4CE3}"/>
          </ac:spMkLst>
        </pc:spChg>
        <pc:spChg chg="mod">
          <ac:chgData name="Nguyễn Dương" userId="6470ccd7a2f7a78e" providerId="LiveId" clId="{D371C3F0-2973-4A7E-BCD5-B56B2FDB7F91}" dt="2023-11-05T13:26:21.568" v="459" actId="1076"/>
          <ac:spMkLst>
            <pc:docMk/>
            <pc:sldMk cId="1548777259" sldId="257"/>
            <ac:spMk id="6" creationId="{00000000-0000-0000-0000-000000000000}"/>
          </ac:spMkLst>
        </pc:spChg>
        <pc:spChg chg="del mod">
          <ac:chgData name="Nguyễn Dương" userId="6470ccd7a2f7a78e" providerId="LiveId" clId="{D371C3F0-2973-4A7E-BCD5-B56B2FDB7F91}" dt="2023-11-05T13:22:21.262" v="90" actId="478"/>
          <ac:spMkLst>
            <pc:docMk/>
            <pc:sldMk cId="1548777259" sldId="257"/>
            <ac:spMk id="7" creationId="{00000000-0000-0000-0000-000000000000}"/>
          </ac:spMkLst>
        </pc:spChg>
        <pc:spChg chg="del mod">
          <ac:chgData name="Nguyễn Dương" userId="6470ccd7a2f7a78e" providerId="LiveId" clId="{D371C3F0-2973-4A7E-BCD5-B56B2FDB7F91}" dt="2023-11-06T14:27:33.716" v="670" actId="478"/>
          <ac:spMkLst>
            <pc:docMk/>
            <pc:sldMk cId="1548777259" sldId="257"/>
            <ac:spMk id="8" creationId="{00000000-0000-0000-0000-000000000000}"/>
          </ac:spMkLst>
        </pc:spChg>
        <pc:picChg chg="mod">
          <ac:chgData name="Nguyễn Dương" userId="6470ccd7a2f7a78e" providerId="LiveId" clId="{D371C3F0-2973-4A7E-BCD5-B56B2FDB7F91}" dt="2023-11-06T14:28:16.755" v="741" actId="1076"/>
          <ac:picMkLst>
            <pc:docMk/>
            <pc:sldMk cId="1548777259" sldId="257"/>
            <ac:picMk id="10" creationId="{381C1BF5-F4B5-AF8F-E38D-6E237A65F8EB}"/>
          </ac:picMkLst>
        </pc:picChg>
      </pc:sldChg>
      <pc:sldChg chg="addSp delSp modSp new mod modAnim">
        <pc:chgData name="Nguyễn Dương" userId="6470ccd7a2f7a78e" providerId="LiveId" clId="{D371C3F0-2973-4A7E-BCD5-B56B2FDB7F91}" dt="2023-11-08T11:57:41.215" v="795"/>
        <pc:sldMkLst>
          <pc:docMk/>
          <pc:sldMk cId="3815005731" sldId="258"/>
        </pc:sldMkLst>
        <pc:spChg chg="add del">
          <ac:chgData name="Nguyễn Dương" userId="6470ccd7a2f7a78e" providerId="LiveId" clId="{D371C3F0-2973-4A7E-BCD5-B56B2FDB7F91}" dt="2023-11-05T13:29:29.806" v="467"/>
          <ac:spMkLst>
            <pc:docMk/>
            <pc:sldMk cId="3815005731" sldId="258"/>
            <ac:spMk id="3" creationId="{D006F16D-E9DB-164A-1756-B9B1670D258D}"/>
          </ac:spMkLst>
        </pc:spChg>
        <pc:picChg chg="add mod">
          <ac:chgData name="Nguyễn Dương" userId="6470ccd7a2f7a78e" providerId="LiveId" clId="{D371C3F0-2973-4A7E-BCD5-B56B2FDB7F91}" dt="2023-11-05T13:29:21.118" v="466"/>
          <ac:picMkLst>
            <pc:docMk/>
            <pc:sldMk cId="3815005731" sldId="258"/>
            <ac:picMk id="4" creationId="{0DDFA2E8-16A8-075D-06F6-D986454CA1F4}"/>
          </ac:picMkLst>
        </pc:picChg>
        <pc:picChg chg="add mod">
          <ac:chgData name="Nguyễn Dương" userId="6470ccd7a2f7a78e" providerId="LiveId" clId="{D371C3F0-2973-4A7E-BCD5-B56B2FDB7F91}" dt="2023-11-05T13:31:03.071" v="474" actId="14100"/>
          <ac:picMkLst>
            <pc:docMk/>
            <pc:sldMk cId="3815005731" sldId="258"/>
            <ac:picMk id="5" creationId="{97D26B60-1EEA-C9DE-BC28-7C8231BD8DFC}"/>
          </ac:picMkLst>
        </pc:picChg>
      </pc:sldChg>
      <pc:sldChg chg="addSp delSp modSp new mod setBg delAnim modAnim">
        <pc:chgData name="Nguyễn Dương" userId="6470ccd7a2f7a78e" providerId="LiveId" clId="{D371C3F0-2973-4A7E-BCD5-B56B2FDB7F91}" dt="2023-11-05T14:06:04.034" v="620"/>
        <pc:sldMkLst>
          <pc:docMk/>
          <pc:sldMk cId="3490457482" sldId="259"/>
        </pc:sldMkLst>
        <pc:spChg chg="add del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2" creationId="{40A6CB17-E0D6-70FB-F84B-26B74804C715}"/>
          </ac:spMkLst>
        </pc:spChg>
        <pc:spChg chg="del">
          <ac:chgData name="Nguyễn Dương" userId="6470ccd7a2f7a78e" providerId="LiveId" clId="{D371C3F0-2973-4A7E-BCD5-B56B2FDB7F91}" dt="2023-11-05T13:38:39.196" v="480"/>
          <ac:spMkLst>
            <pc:docMk/>
            <pc:sldMk cId="3490457482" sldId="259"/>
            <ac:spMk id="3" creationId="{B338F658-A169-8BD4-134A-79F1D75F09E1}"/>
          </ac:spMkLst>
        </pc:spChg>
        <pc:spChg chg="add del mod">
          <ac:chgData name="Nguyễn Dương" userId="6470ccd7a2f7a78e" providerId="LiveId" clId="{D371C3F0-2973-4A7E-BCD5-B56B2FDB7F91}" dt="2023-11-05T13:40:17.682" v="490"/>
          <ac:spMkLst>
            <pc:docMk/>
            <pc:sldMk cId="3490457482" sldId="259"/>
            <ac:spMk id="6" creationId="{CC9BF0B4-36F7-7C26-8081-357FC77F9E12}"/>
          </ac:spMkLst>
        </pc:spChg>
        <pc:spChg chg="add del">
          <ac:chgData name="Nguyễn Dương" userId="6470ccd7a2f7a78e" providerId="LiveId" clId="{D371C3F0-2973-4A7E-BCD5-B56B2FDB7F91}" dt="2023-11-05T13:40:24.921" v="492" actId="26606"/>
          <ac:spMkLst>
            <pc:docMk/>
            <pc:sldMk cId="3490457482" sldId="259"/>
            <ac:spMk id="12" creationId="{32BC26D8-82FB-445E-AA49-62A77D7C1EE0}"/>
          </ac:spMkLst>
        </pc:spChg>
        <pc:spChg chg="add del">
          <ac:chgData name="Nguyễn Dương" userId="6470ccd7a2f7a78e" providerId="LiveId" clId="{D371C3F0-2973-4A7E-BCD5-B56B2FDB7F91}" dt="2023-11-05T13:40:24.921" v="492" actId="26606"/>
          <ac:spMkLst>
            <pc:docMk/>
            <pc:sldMk cId="3490457482" sldId="259"/>
            <ac:spMk id="14" creationId="{CB44330D-EA18-4254-AA95-EB49948539B8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6" creationId="{2633B3B5-CC90-43F0-8714-D31D1F3F0209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7" creationId="{AB8C311F-7253-4AED-9701-7FC0708C41C7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8" creationId="{A8D57A06-A426-446D-B02C-A2DC6B62E45E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9" creationId="{E2384209-CB15-4CDF-9D31-C44FD9A3F20D}"/>
          </ac:spMkLst>
        </pc:spChg>
        <pc:picChg chg="add del mod">
          <ac:chgData name="Nguyễn Dương" userId="6470ccd7a2f7a78e" providerId="LiveId" clId="{D371C3F0-2973-4A7E-BCD5-B56B2FDB7F91}" dt="2023-11-05T13:40:08.052" v="489" actId="478"/>
          <ac:picMkLst>
            <pc:docMk/>
            <pc:sldMk cId="3490457482" sldId="259"/>
            <ac:picMk id="4" creationId="{81288F57-9D6B-8193-2FA8-2AD5B6866C66}"/>
          </ac:picMkLst>
        </pc:picChg>
        <pc:picChg chg="add mod">
          <ac:chgData name="Nguyễn Dương" userId="6470ccd7a2f7a78e" providerId="LiveId" clId="{D371C3F0-2973-4A7E-BCD5-B56B2FDB7F91}" dt="2023-11-05T13:40:40.054" v="495" actId="14100"/>
          <ac:picMkLst>
            <pc:docMk/>
            <pc:sldMk cId="3490457482" sldId="259"/>
            <ac:picMk id="7" creationId="{2F13FD69-DF5E-6B90-E6F9-024FB4CFD21F}"/>
          </ac:picMkLst>
        </pc:picChg>
      </pc:sldChg>
      <pc:sldChg chg="addSp delSp modSp new mod setBg modAnim">
        <pc:chgData name="Nguyễn Dương" userId="6470ccd7a2f7a78e" providerId="LiveId" clId="{D371C3F0-2973-4A7E-BCD5-B56B2FDB7F91}" dt="2023-11-05T14:04:14.105" v="605"/>
        <pc:sldMkLst>
          <pc:docMk/>
          <pc:sldMk cId="906938747" sldId="260"/>
        </pc:sldMkLst>
        <pc:spChg chg="del">
          <ac:chgData name="Nguyễn Dương" userId="6470ccd7a2f7a78e" providerId="LiveId" clId="{D371C3F0-2973-4A7E-BCD5-B56B2FDB7F91}" dt="2023-11-05T14:00:40.941" v="529" actId="26606"/>
          <ac:spMkLst>
            <pc:docMk/>
            <pc:sldMk cId="906938747" sldId="260"/>
            <ac:spMk id="2" creationId="{32509006-1AB0-7546-979A-6CD6C8EE91B0}"/>
          </ac:spMkLst>
        </pc:spChg>
        <pc:spChg chg="del">
          <ac:chgData name="Nguyễn Dương" userId="6470ccd7a2f7a78e" providerId="LiveId" clId="{D371C3F0-2973-4A7E-BCD5-B56B2FDB7F91}" dt="2023-11-05T14:00:40.941" v="529" actId="26606"/>
          <ac:spMkLst>
            <pc:docMk/>
            <pc:sldMk cId="906938747" sldId="260"/>
            <ac:spMk id="3" creationId="{CA72BDB2-2841-0F75-D4BF-1F60668889FA}"/>
          </ac:spMkLst>
        </pc:spChg>
        <pc:spChg chg="add del mod">
          <ac:chgData name="Nguyễn Dương" userId="6470ccd7a2f7a78e" providerId="LiveId" clId="{D371C3F0-2973-4A7E-BCD5-B56B2FDB7F91}" dt="2023-11-05T14:01:50.566" v="565" actId="478"/>
          <ac:spMkLst>
            <pc:docMk/>
            <pc:sldMk cId="906938747" sldId="260"/>
            <ac:spMk id="4" creationId="{8DD26B45-7F45-AFBD-CA35-9E9D4345F6DA}"/>
          </ac:spMkLst>
        </pc:spChg>
        <pc:spChg chg="add del mo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5" creationId="{A0FE246F-983D-FCD3-C61A-F67658FE74D5}"/>
          </ac:spMkLst>
        </pc:spChg>
        <pc:spChg chg="add mod">
          <ac:chgData name="Nguyễn Dương" userId="6470ccd7a2f7a78e" providerId="LiveId" clId="{D371C3F0-2973-4A7E-BCD5-B56B2FDB7F91}" dt="2023-11-05T14:03:45.162" v="602" actId="1076"/>
          <ac:spMkLst>
            <pc:docMk/>
            <pc:sldMk cId="906938747" sldId="260"/>
            <ac:spMk id="6" creationId="{3EEB476D-E2FA-4966-6EA0-D67436D6EDED}"/>
          </ac:spMkLst>
        </pc:spChg>
        <pc:spChg chg="add del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55" creationId="{11B2B030-4738-4359-9E46-144B7C8BFF8B}"/>
          </ac:spMkLst>
        </pc:spChg>
        <pc:spChg chg="add del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57" creationId="{E722B2DD-E14D-4972-9D98-5D6E61B1B2D2}"/>
          </ac:spMkLst>
        </pc:spChg>
        <pc:spChg chg="ad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62" creationId="{11B2B030-4738-4359-9E46-144B7C8BFF8B}"/>
          </ac:spMkLst>
        </pc:spChg>
        <pc:spChg chg="ad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64" creationId="{E722B2DD-E14D-4972-9D98-5D6E61B1B2D2}"/>
          </ac:spMkLst>
        </pc:spChg>
        <pc:picChg chg="add mod">
          <ac:chgData name="Nguyễn Dương" userId="6470ccd7a2f7a78e" providerId="LiveId" clId="{D371C3F0-2973-4A7E-BCD5-B56B2FDB7F91}" dt="2023-11-05T14:04:09.916" v="604" actId="1076"/>
          <ac:picMkLst>
            <pc:docMk/>
            <pc:sldMk cId="906938747" sldId="260"/>
            <ac:picMk id="7" creationId="{C4BD97CC-58B5-2CBE-3B4D-26F235451F98}"/>
          </ac:picMkLst>
        </pc:picChg>
        <pc:picChg chg="add del mod">
          <ac:chgData name="Nguyễn Dương" userId="6470ccd7a2f7a78e" providerId="LiveId" clId="{D371C3F0-2973-4A7E-BCD5-B56B2FDB7F91}" dt="2023-11-05T14:03:08.147" v="566" actId="478"/>
          <ac:picMkLst>
            <pc:docMk/>
            <pc:sldMk cId="906938747" sldId="260"/>
            <ac:picMk id="2050" creationId="{FC415208-E098-1720-9CAF-D8B45D585415}"/>
          </ac:picMkLst>
        </pc:picChg>
        <pc:picChg chg="add mod">
          <ac:chgData name="Nguyễn Dương" userId="6470ccd7a2f7a78e" providerId="LiveId" clId="{D371C3F0-2973-4A7E-BCD5-B56B2FDB7F91}" dt="2023-11-05T14:03:14.165" v="568" actId="26606"/>
          <ac:picMkLst>
            <pc:docMk/>
            <pc:sldMk cId="906938747" sldId="260"/>
            <ac:picMk id="2052" creationId="{FBD374AA-EAD2-1303-7737-83BFDFD0C1E1}"/>
          </ac:picMkLst>
        </pc:picChg>
      </pc:sldChg>
      <pc:sldChg chg="addSp delSp modSp new del mod">
        <pc:chgData name="Nguyễn Dương" userId="6470ccd7a2f7a78e" providerId="LiveId" clId="{D371C3F0-2973-4A7E-BCD5-B56B2FDB7F91}" dt="2023-11-08T11:56:28.073" v="794" actId="47"/>
        <pc:sldMkLst>
          <pc:docMk/>
          <pc:sldMk cId="956498792" sldId="261"/>
        </pc:sldMkLst>
        <pc:spChg chg="mod">
          <ac:chgData name="Nguyễn Dương" userId="6470ccd7a2f7a78e" providerId="LiveId" clId="{D371C3F0-2973-4A7E-BCD5-B56B2FDB7F91}" dt="2023-11-05T13:52:49.862" v="504" actId="20577"/>
          <ac:spMkLst>
            <pc:docMk/>
            <pc:sldMk cId="956498792" sldId="261"/>
            <ac:spMk id="2" creationId="{920AC519-6E22-3DE9-6F78-B2A0F9C6A3F7}"/>
          </ac:spMkLst>
        </pc:spChg>
        <pc:spChg chg="del">
          <ac:chgData name="Nguyễn Dương" userId="6470ccd7a2f7a78e" providerId="LiveId" clId="{D371C3F0-2973-4A7E-BCD5-B56B2FDB7F91}" dt="2023-11-05T13:53:16.816" v="506" actId="931"/>
          <ac:spMkLst>
            <pc:docMk/>
            <pc:sldMk cId="956498792" sldId="261"/>
            <ac:spMk id="3" creationId="{49FD1D6B-CF90-F950-73E9-F25CF293209F}"/>
          </ac:spMkLst>
        </pc:spChg>
        <pc:spChg chg="add mod">
          <ac:chgData name="Nguyễn Dương" userId="6470ccd7a2f7a78e" providerId="LiveId" clId="{D371C3F0-2973-4A7E-BCD5-B56B2FDB7F91}" dt="2023-11-05T13:52:34.643" v="501" actId="14100"/>
          <ac:spMkLst>
            <pc:docMk/>
            <pc:sldMk cId="956498792" sldId="261"/>
            <ac:spMk id="4" creationId="{058DC1CF-CEE2-8A0B-B7D4-0F14BFE9D0A3}"/>
          </ac:spMkLst>
        </pc:spChg>
        <pc:spChg chg="add mod">
          <ac:chgData name="Nguyễn Dương" userId="6470ccd7a2f7a78e" providerId="LiveId" clId="{D371C3F0-2973-4A7E-BCD5-B56B2FDB7F91}" dt="2023-11-05T13:52:41.949" v="503" actId="14100"/>
          <ac:spMkLst>
            <pc:docMk/>
            <pc:sldMk cId="956498792" sldId="261"/>
            <ac:spMk id="5" creationId="{6C79477F-6D10-61CC-33AC-7D6CA42C1818}"/>
          </ac:spMkLst>
        </pc:spChg>
        <pc:spChg chg="add">
          <ac:chgData name="Nguyễn Dương" userId="6470ccd7a2f7a78e" providerId="LiveId" clId="{D371C3F0-2973-4A7E-BCD5-B56B2FDB7F91}" dt="2023-11-05T13:52:55.703" v="505"/>
          <ac:spMkLst>
            <pc:docMk/>
            <pc:sldMk cId="956498792" sldId="261"/>
            <ac:spMk id="6" creationId="{BCDB3896-AE9C-960D-3361-B2725744F9DA}"/>
          </ac:spMkLst>
        </pc:spChg>
        <pc:picChg chg="add mod">
          <ac:chgData name="Nguyễn Dương" userId="6470ccd7a2f7a78e" providerId="LiveId" clId="{D371C3F0-2973-4A7E-BCD5-B56B2FDB7F91}" dt="2023-11-05T13:53:48.952" v="524" actId="1076"/>
          <ac:picMkLst>
            <pc:docMk/>
            <pc:sldMk cId="956498792" sldId="261"/>
            <ac:picMk id="8" creationId="{A3C4742F-51E3-1314-038F-99CB35DB416C}"/>
          </ac:picMkLst>
        </pc:picChg>
        <pc:picChg chg="add del">
          <ac:chgData name="Nguyễn Dương" userId="6470ccd7a2f7a78e" providerId="LiveId" clId="{D371C3F0-2973-4A7E-BCD5-B56B2FDB7F91}" dt="2023-11-05T13:43:12.973" v="497" actId="478"/>
          <ac:picMkLst>
            <pc:docMk/>
            <pc:sldMk cId="956498792" sldId="261"/>
            <ac:picMk id="1026" creationId="{39FE068B-434B-5B71-919C-927408A94D1F}"/>
          </ac:picMkLst>
        </pc:picChg>
        <pc:picChg chg="add del">
          <ac:chgData name="Nguyễn Dương" userId="6470ccd7a2f7a78e" providerId="LiveId" clId="{D371C3F0-2973-4A7E-BCD5-B56B2FDB7F91}" dt="2023-11-05T13:52:23.544" v="499" actId="478"/>
          <ac:picMkLst>
            <pc:docMk/>
            <pc:sldMk cId="956498792" sldId="261"/>
            <ac:picMk id="1028" creationId="{FA317E79-BC5E-ECF6-C561-9DBB26CE1882}"/>
          </ac:picMkLst>
        </pc:picChg>
      </pc:sldChg>
      <pc:sldChg chg="addSp delSp modSp new mod setBg delAnim modAnim">
        <pc:chgData name="Nguyễn Dương" userId="6470ccd7a2f7a78e" providerId="LiveId" clId="{D371C3F0-2973-4A7E-BCD5-B56B2FDB7F91}" dt="2023-11-08T12:12:47.311" v="806"/>
        <pc:sldMkLst>
          <pc:docMk/>
          <pc:sldMk cId="1490884796" sldId="262"/>
        </pc:sldMkLst>
        <pc:spChg chg="add del">
          <ac:chgData name="Nguyễn Dương" userId="6470ccd7a2f7a78e" providerId="LiveId" clId="{D371C3F0-2973-4A7E-BCD5-B56B2FDB7F91}" dt="2023-11-05T14:04:58.892" v="616" actId="26606"/>
          <ac:spMkLst>
            <pc:docMk/>
            <pc:sldMk cId="1490884796" sldId="262"/>
            <ac:spMk id="2" creationId="{45B26394-32F0-3C7B-6C5C-5F0935220E16}"/>
          </ac:spMkLst>
        </pc:spChg>
        <pc:spChg chg="del">
          <ac:chgData name="Nguyễn Dương" userId="6470ccd7a2f7a78e" providerId="LiveId" clId="{D371C3F0-2973-4A7E-BCD5-B56B2FDB7F91}" dt="2023-11-05T14:04:43.883" v="607" actId="931"/>
          <ac:spMkLst>
            <pc:docMk/>
            <pc:sldMk cId="1490884796" sldId="262"/>
            <ac:spMk id="3" creationId="{09DF98B9-4BF6-0851-E445-8D9EAC19A5D2}"/>
          </ac:spMkLst>
        </pc:spChg>
        <pc:spChg chg="add del">
          <ac:chgData name="Nguyễn Dương" userId="6470ccd7a2f7a78e" providerId="LiveId" clId="{D371C3F0-2973-4A7E-BCD5-B56B2FDB7F91}" dt="2023-11-05T14:04:48.554" v="611" actId="26606"/>
          <ac:spMkLst>
            <pc:docMk/>
            <pc:sldMk cId="1490884796" sldId="262"/>
            <ac:spMk id="10" creationId="{11B2B030-4738-4359-9E46-144B7C8BFF8B}"/>
          </ac:spMkLst>
        </pc:spChg>
        <pc:spChg chg="add del">
          <ac:chgData name="Nguyễn Dương" userId="6470ccd7a2f7a78e" providerId="LiveId" clId="{D371C3F0-2973-4A7E-BCD5-B56B2FDB7F91}" dt="2023-11-05T14:04:48.554" v="611" actId="26606"/>
          <ac:spMkLst>
            <pc:docMk/>
            <pc:sldMk cId="1490884796" sldId="262"/>
            <ac:spMk id="12" creationId="{E722B2DD-E14D-4972-9D98-5D6E61B1B2D2}"/>
          </ac:spMkLst>
        </pc:spChg>
        <pc:spChg chg="add del">
          <ac:chgData name="Nguyễn Dương" userId="6470ccd7a2f7a78e" providerId="LiveId" clId="{D371C3F0-2973-4A7E-BCD5-B56B2FDB7F91}" dt="2023-11-05T14:04:53.186" v="613" actId="26606"/>
          <ac:spMkLst>
            <pc:docMk/>
            <pc:sldMk cId="1490884796" sldId="262"/>
            <ac:spMk id="14" creationId="{E2BA2BD9-7B54-4190-8F06-3EF3658A0020}"/>
          </ac:spMkLst>
        </pc:spChg>
        <pc:spChg chg="add">
          <ac:chgData name="Nguyễn Dương" userId="6470ccd7a2f7a78e" providerId="LiveId" clId="{D371C3F0-2973-4A7E-BCD5-B56B2FDB7F91}" dt="2023-11-05T14:04:58.892" v="616" actId="26606"/>
          <ac:spMkLst>
            <pc:docMk/>
            <pc:sldMk cId="1490884796" sldId="262"/>
            <ac:spMk id="20" creationId="{E2BA2BD9-7B54-4190-8F06-3EF3658A0020}"/>
          </ac:spMkLst>
        </pc:spChg>
        <pc:grpChg chg="add del">
          <ac:chgData name="Nguyễn Dương" userId="6470ccd7a2f7a78e" providerId="LiveId" clId="{D371C3F0-2973-4A7E-BCD5-B56B2FDB7F91}" dt="2023-11-05T14:04:58.887" v="615" actId="26606"/>
          <ac:grpSpMkLst>
            <pc:docMk/>
            <pc:sldMk cId="1490884796" sldId="262"/>
            <ac:grpSpMk id="16" creationId="{723C66ED-DBBF-12CA-7F5E-813E0E7D036A}"/>
          </ac:grpSpMkLst>
        </pc:grpChg>
        <pc:picChg chg="add mod">
          <ac:chgData name="Nguyễn Dương" userId="6470ccd7a2f7a78e" providerId="LiveId" clId="{D371C3F0-2973-4A7E-BCD5-B56B2FDB7F91}" dt="2023-11-08T12:12:34.233" v="805" actId="1076"/>
          <ac:picMkLst>
            <pc:docMk/>
            <pc:sldMk cId="1490884796" sldId="262"/>
            <ac:picMk id="2" creationId="{CD84FC2A-68F6-3577-95FF-6CE1416672F4}"/>
          </ac:picMkLst>
        </pc:picChg>
        <pc:picChg chg="add mod">
          <ac:chgData name="Nguyễn Dương" userId="6470ccd7a2f7a78e" providerId="LiveId" clId="{D371C3F0-2973-4A7E-BCD5-B56B2FDB7F91}" dt="2023-11-08T12:12:31.534" v="804" actId="1076"/>
          <ac:picMkLst>
            <pc:docMk/>
            <pc:sldMk cId="1490884796" sldId="262"/>
            <ac:picMk id="5" creationId="{03B46BAD-9533-56DE-07E3-CC7AC09C6BD6}"/>
          </ac:picMkLst>
        </pc:picChg>
        <pc:picChg chg="add del mod">
          <ac:chgData name="Nguyễn Dương" userId="6470ccd7a2f7a78e" providerId="LiveId" clId="{D371C3F0-2973-4A7E-BCD5-B56B2FDB7F91}" dt="2023-11-08T12:12:18.150" v="797" actId="478"/>
          <ac:picMkLst>
            <pc:docMk/>
            <pc:sldMk cId="1490884796" sldId="262"/>
            <ac:picMk id="6" creationId="{1967FA9B-070E-9066-A74E-B87748ABCCF1}"/>
          </ac:picMkLst>
        </pc:picChg>
      </pc:sldChg>
      <pc:sldChg chg="new">
        <pc:chgData name="Nguyễn Dương" userId="6470ccd7a2f7a78e" providerId="LiveId" clId="{D371C3F0-2973-4A7E-BCD5-B56B2FDB7F91}" dt="2023-11-08T11:58:14.577" v="796" actId="680"/>
        <pc:sldMkLst>
          <pc:docMk/>
          <pc:sldMk cId="1443845002" sldId="263"/>
        </pc:sldMkLst>
      </pc:sldChg>
      <pc:sldChg chg="addSp delSp modSp new mod setBg modAnim">
        <pc:chgData name="Nguyễn Dương" userId="6470ccd7a2f7a78e" providerId="LiveId" clId="{D371C3F0-2973-4A7E-BCD5-B56B2FDB7F91}" dt="2023-11-08T12:17:11.253" v="848" actId="14100"/>
        <pc:sldMkLst>
          <pc:docMk/>
          <pc:sldMk cId="3451823005" sldId="264"/>
        </pc:sldMkLst>
        <pc:spChg chg="add del">
          <ac:chgData name="Nguyễn Dương" userId="6470ccd7a2f7a78e" providerId="LiveId" clId="{D371C3F0-2973-4A7E-BCD5-B56B2FDB7F91}" dt="2023-11-08T12:14:06.408" v="816" actId="26606"/>
          <ac:spMkLst>
            <pc:docMk/>
            <pc:sldMk cId="3451823005" sldId="264"/>
            <ac:spMk id="2" creationId="{B329508F-E12B-E1B9-C8FF-EC1A72819EF2}"/>
          </ac:spMkLst>
        </pc:spChg>
        <pc:spChg chg="del">
          <ac:chgData name="Nguyễn Dương" userId="6470ccd7a2f7a78e" providerId="LiveId" clId="{D371C3F0-2973-4A7E-BCD5-B56B2FDB7F91}" dt="2023-11-08T12:13:58.813" v="809" actId="931"/>
          <ac:spMkLst>
            <pc:docMk/>
            <pc:sldMk cId="3451823005" sldId="264"/>
            <ac:spMk id="3" creationId="{EB3CC202-7FEB-2C9F-4073-F55CF69AE00B}"/>
          </ac:spMkLst>
        </pc:spChg>
        <pc:spChg chg="add">
          <ac:chgData name="Nguyễn Dương" userId="6470ccd7a2f7a78e" providerId="LiveId" clId="{D371C3F0-2973-4A7E-BCD5-B56B2FDB7F91}" dt="2023-11-08T12:13:42.333" v="808"/>
          <ac:spMkLst>
            <pc:docMk/>
            <pc:sldMk cId="3451823005" sldId="264"/>
            <ac:spMk id="4" creationId="{F70B286B-1811-0F90-24A4-5240EC54BDF0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0" creationId="{713C59D3-5958-D2AC-FBE1-90884D077808}"/>
          </ac:spMkLst>
        </pc:spChg>
        <pc:spChg chg="add del">
          <ac:chgData name="Nguyễn Dương" userId="6470ccd7a2f7a78e" providerId="LiveId" clId="{D371C3F0-2973-4A7E-BCD5-B56B2FDB7F91}" dt="2023-11-08T12:14:04.579" v="813" actId="26606"/>
          <ac:spMkLst>
            <pc:docMk/>
            <pc:sldMk cId="3451823005" sldId="264"/>
            <ac:spMk id="11" creationId="{42A4FC2C-047E-45A5-965D-8E1E3BF09BC6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3" creationId="{F13C74B1-5B17-4795-BED0-7140497B445A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4" creationId="{B329508F-E12B-E1B9-C8FF-EC1A72819EF2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5" creationId="{D4974D33-8DC5-464E-8C6D-BE58F0669C17}"/>
          </ac:spMkLst>
        </pc:spChg>
        <pc:spChg chg="add del">
          <ac:chgData name="Nguyễn Dương" userId="6470ccd7a2f7a78e" providerId="LiveId" clId="{D371C3F0-2973-4A7E-BCD5-B56B2FDB7F91}" dt="2023-11-08T12:14:20.388" v="819" actId="26606"/>
          <ac:spMkLst>
            <pc:docMk/>
            <pc:sldMk cId="3451823005" sldId="264"/>
            <ac:spMk id="17" creationId="{42A4FC2C-047E-45A5-965D-8E1E3BF09BC6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2" creationId="{AB8C311F-7253-4AED-9701-7FC0708C41C7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4" creationId="{E2384209-CB15-4CDF-9D31-C44FD9A3F20D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6" creationId="{2633B3B5-CC90-43F0-8714-D31D1F3F0209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8" creationId="{A8D57A06-A426-446D-B02C-A2DC6B62E45E}"/>
          </ac:spMkLst>
        </pc:spChg>
        <pc:spChg chg="add del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0" creationId="{42A4FC2C-047E-45A5-965D-8E1E3BF09BC6}"/>
          </ac:spMkLst>
        </pc:spChg>
        <pc:spChg chg="add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5" creationId="{01D0AF59-99C3-4251-AB9A-C966C6AD4400}"/>
          </ac:spMkLst>
        </pc:spChg>
        <pc:spChg chg="add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7" creationId="{1855405F-37A2-4869-9154-F8BE3BECE6C3}"/>
          </ac:spMkLst>
        </pc:spChg>
        <pc:picChg chg="add mod ord">
          <ac:chgData name="Nguyễn Dương" userId="6470ccd7a2f7a78e" providerId="LiveId" clId="{D371C3F0-2973-4A7E-BCD5-B56B2FDB7F91}" dt="2023-11-08T12:17:11.253" v="848" actId="14100"/>
          <ac:picMkLst>
            <pc:docMk/>
            <pc:sldMk cId="3451823005" sldId="264"/>
            <ac:picMk id="6" creationId="{D2D74BE6-6C4E-5485-8210-E622986A57CB}"/>
          </ac:picMkLst>
        </pc:picChg>
        <pc:picChg chg="add mod">
          <ac:chgData name="Nguyễn Dương" userId="6470ccd7a2f7a78e" providerId="LiveId" clId="{D371C3F0-2973-4A7E-BCD5-B56B2FDB7F91}" dt="2023-11-08T12:15:53.904" v="826" actId="1076"/>
          <ac:picMkLst>
            <pc:docMk/>
            <pc:sldMk cId="3451823005" sldId="264"/>
            <ac:picMk id="7" creationId="{81C0BE8C-E011-1A7D-4E59-09F3394E18C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E389-E400-1728-57BA-BD8DCF4F0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FF226-3493-2920-F7A1-9342878B0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F75EB-FC87-620B-B96D-40BB20E7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15FB0-FA8E-C685-602F-03ACB2FF3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DC1CB-AA67-8E21-EB88-0D9616B2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53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BAC9-C87E-814E-FC1E-A112678F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83EAA-9353-CCF8-429A-1A9AB0AB2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986FD-B511-6F6B-0D59-09BCFF29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58CFD-6B44-F5B6-9668-A770F1CB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29EA-255F-7FC6-39A4-3C5AD1E3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897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A4B8E5-D521-EFD7-230B-2FAD2F176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E3D59-4F69-DC4B-0F7F-E560DB22C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1B376-4DA0-495A-C265-283559292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11CDD-B888-929A-A74D-18B70DBF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48B2A-8E73-74F2-05C6-87A19A07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81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6B03-57D9-56D0-C2C2-5D6AF7790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99563-D8A0-F1CF-851D-F5213DD0E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DF735-5382-41AF-A039-75BE45EF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7CBE0-EDDD-688D-8883-124D8119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D7114-8867-9558-BC15-BBF752075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932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2746-E30D-3ACD-B5BD-02E24C103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71744-C265-E10C-C98E-BE107CF98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56549-B853-CE2C-4408-C68BB212D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02DC6-33AC-9EE1-DFE5-F577F94C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A0609-CDEC-9803-6620-7AD8EE7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4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8A98A-0C5B-CFBD-E56D-1F4D5316E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AB66F-442A-E2A0-1DAC-7855611A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166C2-B9D7-3EC3-8AD7-FE27B7203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A0CC3-DFC4-22A8-713D-AC67FE9C0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581C9-1B4E-2F56-6EF1-10ADA4819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D152F-B975-41EF-CE89-95A4A883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9271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D05D4-B554-70FC-B5C6-3E0B9BF1A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C1E12-1BF6-BCF6-F94F-1A9E81974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68CD3-DE6D-3F7A-EBA8-1374EB147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DA485-FBC6-0124-FD25-CDB35AB46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88E73-10FB-CB05-A230-B0211256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65B23E-41BF-0EB0-FB10-2D97FE24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05/11/2024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9D5BDA-09A7-D3A6-0DBA-51B9D379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53A71-E4E7-D08F-28DA-11E954D4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03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FD9D-C884-D522-0674-802CA748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6C7EC-E89D-D747-477F-16A3ABD2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05/11/2024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497E4-6AC1-B931-400B-86866910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880C5-A25F-EEA9-2959-16815411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62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412368-3B4E-7F62-D24F-D8657B5A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05/11/2024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C794FC-484B-AAB8-D35A-DF52F4F3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BAF50-EAF9-0E2E-82DD-AC373B87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16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B7819-6B7B-051A-F310-795ABA378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D8A63-17C0-AC0C-F04A-58E67C742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69A4E-70E8-EC1F-7E29-F1EFBB169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1D5A5-9215-6274-072E-0A2526174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B17F8-622F-8EFB-02FA-748F673D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E7CD8-F8F7-02BD-623D-1443380E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328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EE99F-08E9-7DC9-3730-81EF3ADDA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FAE325-CF40-3FB0-2B06-355409A14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B0F50-809E-71CA-4D6D-1C2E88AD1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7519-9F2A-3FB4-FB3A-E47A1A89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908A8-0BC7-4933-16C4-119019E8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78FF0-064F-0BF3-AE7F-298A511B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618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A3668C-FCCF-B56C-BB40-3AD3E36FA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9CF5D-A43F-8037-B00B-948ED26BB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B1B9B-3A3B-3A7A-8FE5-650654FF5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0FA7F-2E7A-4375-9319-CA019691FC7A}" type="datetimeFigureOut">
              <a:rPr lang="vi-VN" smtClean="0"/>
              <a:t>05/11/2024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5CFE9-B0F5-F0D0-B2AB-C150381D3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9B363-68AF-F08A-46E8-250E2BAE2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647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rame with music notes and clouds&#10;&#10;Description automatically generated">
            <a:extLst>
              <a:ext uri="{FF2B5EF4-FFF2-40B4-BE49-F238E27FC236}">
                <a16:creationId xmlns:a16="http://schemas.microsoft.com/office/drawing/2014/main" id="{381C1BF5-F4B5-AF8F-E38D-6E237A65F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7236542"/>
          </a:xfrm>
          <a:prstGeom prst="rect">
            <a:avLst/>
          </a:prstGeom>
        </p:spPr>
      </p:pic>
      <p:sp>
        <p:nvSpPr>
          <p:cNvPr id="4" name="Text Box 6"/>
          <p:cNvSpPr txBox="1"/>
          <p:nvPr/>
        </p:nvSpPr>
        <p:spPr>
          <a:xfrm>
            <a:off x="4379783" y="822753"/>
            <a:ext cx="32357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Long Biên A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9886" y="2061990"/>
            <a:ext cx="79948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3646" y="5805107"/>
            <a:ext cx="2764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0A45856D-BB39-876F-B9AC-E6D9C24B4CE3}"/>
              </a:ext>
            </a:extLst>
          </p:cNvPr>
          <p:cNvSpPr txBox="1"/>
          <p:nvPr/>
        </p:nvSpPr>
        <p:spPr>
          <a:xfrm>
            <a:off x="3726422" y="3053717"/>
            <a:ext cx="4739150" cy="16879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Ném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trúng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đích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nằm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ngang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Lứa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MGN 4  - 5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Thanh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ời-lên-tàu-lửa">
            <a:hlinkClick r:id="" action="ppaction://media"/>
            <a:extLst>
              <a:ext uri="{FF2B5EF4-FFF2-40B4-BE49-F238E27FC236}">
                <a16:creationId xmlns:a16="http://schemas.microsoft.com/office/drawing/2014/main" id="{2413B483-6E9B-21D7-57F5-A754DCD77FC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3517" y="4502334"/>
            <a:ext cx="406400" cy="406400"/>
          </a:xfrm>
        </p:spPr>
      </p:pic>
      <p:pic>
        <p:nvPicPr>
          <p:cNvPr id="6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86431EF4-7C41-16CE-4521-EF7167B8D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"/>
          <a:stretch/>
        </p:blipFill>
        <p:spPr>
          <a:xfrm>
            <a:off x="0" y="23697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218A10-3D40-8DEA-A4CB-2B86155C36DF}"/>
              </a:ext>
            </a:extLst>
          </p:cNvPr>
          <p:cNvSpPr/>
          <p:nvPr/>
        </p:nvSpPr>
        <p:spPr>
          <a:xfrm>
            <a:off x="2856834" y="2436393"/>
            <a:ext cx="67178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88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70B286B-1811-0F90-24A4-5240EC54BD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98DC95-4B94-DD72-CC73-9AC6C3702C91}"/>
              </a:ext>
            </a:extLst>
          </p:cNvPr>
          <p:cNvSpPr/>
          <p:nvPr/>
        </p:nvSpPr>
        <p:spPr>
          <a:xfrm>
            <a:off x="2947269" y="2436393"/>
            <a:ext cx="671784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cùng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chấm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tròn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84C666E0-ADE9-EE5E-254C-F26829AFC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4CB575-3A10-D864-03A6-C934CE645309}"/>
              </a:ext>
            </a:extLst>
          </p:cNvPr>
          <p:cNvSpPr/>
          <p:nvPr/>
        </p:nvSpPr>
        <p:spPr>
          <a:xfrm>
            <a:off x="2553000" y="2588793"/>
            <a:ext cx="75063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Sắc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màu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đồng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diễn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chuẩn nhà mình rất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4522" y="4070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1CB09791-CF91-687D-6F3C-E1F1B13C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27E3CD-CE13-AF7B-BC31-B4E162DE5F6B}"/>
              </a:ext>
            </a:extLst>
          </p:cNvPr>
          <p:cNvSpPr/>
          <p:nvPr/>
        </p:nvSpPr>
        <p:spPr>
          <a:xfrm>
            <a:off x="2737078" y="2447276"/>
            <a:ext cx="67178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5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25021-3DDB-4372-40AC-ADC8B731C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C70025B4-43BC-B416-693E-D3C89C10B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DE450E-F95D-FB46-26D5-1E500ECFF535}"/>
              </a:ext>
            </a:extLst>
          </p:cNvPr>
          <p:cNvSpPr/>
          <p:nvPr/>
        </p:nvSpPr>
        <p:spPr>
          <a:xfrm>
            <a:off x="2737078" y="2447276"/>
            <a:ext cx="67178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cả-nhà-thương-nhau">
            <a:hlinkClick r:id="" action="ppaction://media"/>
            <a:extLst>
              <a:ext uri="{FF2B5EF4-FFF2-40B4-BE49-F238E27FC236}">
                <a16:creationId xmlns:a16="http://schemas.microsoft.com/office/drawing/2014/main" id="{0C4A497C-32A4-9CE9-0152-979B21198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71709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1CB09791-CF91-687D-6F3C-E1F1B13C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27E3CD-CE13-AF7B-BC31-B4E162DE5F6B}"/>
              </a:ext>
            </a:extLst>
          </p:cNvPr>
          <p:cNvSpPr/>
          <p:nvPr/>
        </p:nvSpPr>
        <p:spPr>
          <a:xfrm>
            <a:off x="2259007" y="2436393"/>
            <a:ext cx="76617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Chung </a:t>
            </a:r>
            <a:r>
              <a:rPr lang="en-US" sz="8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sức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nhạc trò chơi chu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74" y="6309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2533C-E2EA-960F-AF4C-15F383A2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F384FA6A-09B2-E468-6486-FD441D838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19E35B-A8FA-5C38-6A6A-6ACE64813DA8}"/>
              </a:ext>
            </a:extLst>
          </p:cNvPr>
          <p:cNvSpPr/>
          <p:nvPr/>
        </p:nvSpPr>
        <p:spPr>
          <a:xfrm>
            <a:off x="2287132" y="2547985"/>
            <a:ext cx="76177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Hồi</a:t>
            </a: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tĩnh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yt1s.com - Cho Con Ba sẽ là cánh chim Bé Minh Vy Nhạc Thiếu Nhi Hát Về Gia Đình Hay Nhất (mp3cut.net)">
            <a:hlinkClick r:id="" action="ppaction://media"/>
            <a:extLst>
              <a:ext uri="{FF2B5EF4-FFF2-40B4-BE49-F238E27FC236}">
                <a16:creationId xmlns:a16="http://schemas.microsoft.com/office/drawing/2014/main" id="{38FC96E8-D2D6-E281-110B-FDF465194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8787" y="34832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rame with music notes and clouds&#10;&#10;Description automatically generated">
            <a:extLst>
              <a:ext uri="{FF2B5EF4-FFF2-40B4-BE49-F238E27FC236}">
                <a16:creationId xmlns:a16="http://schemas.microsoft.com/office/drawing/2014/main" id="{381C1BF5-F4B5-AF8F-E38D-6E237A65F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7236542"/>
          </a:xfrm>
          <a:prstGeom prst="rect">
            <a:avLst/>
          </a:prstGeom>
        </p:spPr>
      </p:pic>
      <p:sp>
        <p:nvSpPr>
          <p:cNvPr id="4" name="Text Box 6"/>
          <p:cNvSpPr txBox="1"/>
          <p:nvPr/>
        </p:nvSpPr>
        <p:spPr>
          <a:xfrm>
            <a:off x="4379783" y="822753"/>
            <a:ext cx="32357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Long Biên A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9886" y="2061990"/>
            <a:ext cx="78922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3646" y="5805107"/>
            <a:ext cx="2764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C92F22B6-F29F-0655-0ABC-833340DB6C50}"/>
              </a:ext>
            </a:extLst>
          </p:cNvPr>
          <p:cNvSpPr txBox="1"/>
          <p:nvPr/>
        </p:nvSpPr>
        <p:spPr>
          <a:xfrm>
            <a:off x="3726422" y="3129919"/>
            <a:ext cx="4739150" cy="16879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Ném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trúng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đích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nằm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ngang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Lứa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MGN 4  - 5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Thanh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3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109</Words>
  <Application>Microsoft Office PowerPoint</Application>
  <PresentationFormat>Widescreen</PresentationFormat>
  <Paragraphs>21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Dương</dc:creator>
  <cp:lastModifiedBy>Administrator</cp:lastModifiedBy>
  <cp:revision>20</cp:revision>
  <dcterms:created xsi:type="dcterms:W3CDTF">2023-11-05T13:20:58Z</dcterms:created>
  <dcterms:modified xsi:type="dcterms:W3CDTF">2024-11-05T04:41:46Z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2023-11-08T16:12:16Z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71972864-6990-4bf1-8dd3-9eb664bf33e4</vt:lpwstr>
  </property>
  <property fmtid="{D5CDD505-2E9C-101B-9397-08002B2CF9AE}" pid="7" name="MSIP_Label_defa4170-0d19-0005-0004-bc88714345d2_ActionId">
    <vt:lpwstr>5cb02380-17de-4100-b06b-bb05a5600bac</vt:lpwstr>
  </property>
  <property fmtid="{D5CDD505-2E9C-101B-9397-08002B2CF9AE}" pid="8" name="MSIP_Label_defa4170-0d19-0005-0004-bc88714345d2_ContentBits">
    <vt:lpwstr>0</vt:lpwstr>
  </property>
</Properties>
</file>