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NON </a:t>
            </a:r>
            <a:r>
              <a:rPr kumimoji="0" lang="en-US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LONG BIÊN 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18288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sz="40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</a:p>
          <a:p>
            <a:endParaRPr lang="en-US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375</Words>
  <Application>Microsoft Office PowerPoint</Application>
  <PresentationFormat>On-screen Show (4:3)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Administrator</cp:lastModifiedBy>
  <cp:revision>22</cp:revision>
  <dcterms:created xsi:type="dcterms:W3CDTF">2006-08-16T00:00:00Z</dcterms:created>
  <dcterms:modified xsi:type="dcterms:W3CDTF">2024-10-21T02:45:33Z</dcterms:modified>
</cp:coreProperties>
</file>