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5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0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6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51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5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7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8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8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7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2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6AEBB-C097-42B1-81DB-936BBDD244C9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356F3-AB0C-486C-BC39-E28C5141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6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208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ướng dẫn Vẽ lọ hoa và quả /vẽ tĩnh vật /nc planvẽ nghệ thuật | Mỹ thuật,  Hình vẽ, Vẽ tĩnh vậ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4" r="28151"/>
          <a:stretch/>
        </p:blipFill>
        <p:spPr bwMode="auto">
          <a:xfrm>
            <a:off x="322728" y="16778"/>
            <a:ext cx="5002307" cy="652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ô màu bình hoa rực rỡ cùng con mỗi ngày để con thêm yêu màu sắ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12" y="114767"/>
            <a:ext cx="6435543" cy="6218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317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Ẽ LỌ HOA VÀ QUẢ ĐƠN GIẢN . VẼ TRANH TĨNH VẬT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69" r="27526"/>
          <a:stretch/>
        </p:blipFill>
        <p:spPr bwMode="auto">
          <a:xfrm>
            <a:off x="318654" y="408274"/>
            <a:ext cx="4591824" cy="658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ĩnh vật - Vẽ Tranh Tĩnh Vật Màu / Vẽ Lọ hoa và quả | Vẽ theo mẫu | KC art  3 - YouTub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57" r="29282"/>
          <a:stretch/>
        </p:blipFill>
        <p:spPr bwMode="auto">
          <a:xfrm>
            <a:off x="6184750" y="260230"/>
            <a:ext cx="4572896" cy="6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370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7484"/>
            <a:ext cx="12192000" cy="708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252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NMT</dc:creator>
  <cp:lastModifiedBy>Windows User</cp:lastModifiedBy>
  <cp:revision>2</cp:revision>
  <dcterms:created xsi:type="dcterms:W3CDTF">2024-02-28T08:24:13Z</dcterms:created>
  <dcterms:modified xsi:type="dcterms:W3CDTF">2024-03-01T02:30:17Z</dcterms:modified>
</cp:coreProperties>
</file>