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comments/comment1.xml" ContentType="application/vnd.openxmlformats-officedocument.presentationml.comment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400" r:id="rId2"/>
    <p:sldId id="368" r:id="rId3"/>
    <p:sldId id="401" r:id="rId4"/>
    <p:sldId id="394" r:id="rId5"/>
    <p:sldId id="402" r:id="rId6"/>
    <p:sldId id="369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3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1"/>
  </p:normalViewPr>
  <p:slideViewPr>
    <p:cSldViewPr snapToGrid="0" snapToObjects="1">
      <p:cViewPr varScale="1">
        <p:scale>
          <a:sx n="69" d="100"/>
          <a:sy n="69" d="100"/>
        </p:scale>
        <p:origin x="52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1-19T19:33:59.531" idx="1">
    <p:pos x="7680" y="574"/>
    <p:text/>
    <p:extLst>
      <p:ext uri="{C676402C-5697-4E1C-873F-D02D1690AC5C}">
        <p15:threadingInfo xmlns:p15="http://schemas.microsoft.com/office/powerpoint/2012/main" timeZoneBias="-420"/>
      </p:ext>
    </p:extLst>
  </p:cm>
  <p:cm authorId="1" dt="2024-01-19T19:34:01.559" idx="2">
    <p:pos x="10" y="10"/>
    <p:text/>
    <p:extLst>
      <p:ext uri="{C676402C-5697-4E1C-873F-D02D1690AC5C}">
        <p15:threadingInfo xmlns:p15="http://schemas.microsoft.com/office/powerpoint/2012/main" timeZoneBias="-420"/>
      </p:ext>
    </p:extLst>
  </p:cm>
  <p:cm authorId="1" dt="2024-01-19T19:34:11.639" idx="3">
    <p:pos x="146" y="146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EF75E-F10D-AD48-929B-5312DE457D61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5B1AA-2B3B-7F42-8544-1C03CF3987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52109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9BB7D3AC-9687-4740-9D0F-979F99EE1C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C12B20-21D9-7A4E-9139-438054C51DC8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11859A0-67A4-B149-A46E-99E9B7A95C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3041816-E335-B046-994D-07A8073E14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311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B047B-0624-BD4D-9463-B605D1587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89599A-C290-944A-BAAB-7F0F8E9460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246E8-3191-0C4D-B203-9A9562C34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8EA4A-F743-ED4D-A1D3-E9F06835B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4CFC5-FEE6-5049-83B3-098DDECE8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52916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8E08-C35B-4747-AAA4-2E13A585E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76CCDB-2FF9-7F4A-8055-F7FBCD36B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E0AE8-9741-BB4A-8845-F960E4CD1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FB607-CC5B-E140-A0E7-B9DF692F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EBEA6F-2C6F-8349-852C-33A2CE06D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0822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FA3A5-E586-7544-B18B-01D0C20277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47733B-D45F-C944-AFAB-C54570D47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0D4B9-1999-494A-BD1F-ADD220977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8B313-BF05-D240-9318-ED660CAC2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68B75-85CE-874D-A885-C14A4F8E5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0807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326A-FA14-0241-9755-CD2496971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8BEB4-531B-034A-8588-3515CA97B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A0F2D-C792-9446-9E8A-78C31099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15E88-E70D-F644-B89F-6F9BE61AD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D90B8-71CB-1B4B-8277-ED1E3EA20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636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80B2-4999-B44A-A7B5-88CD244DE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CAE72-2B67-FA44-829E-FD49C16FF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C2B2F-5ABD-0748-94CF-84343392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1EA3C-8828-264E-AB8A-BD472ED3E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E7539-EB0D-874D-99BF-8AE5E6990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3956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D429E-D5FF-974B-A349-13CA07434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F6ED1-66EC-A541-B3F2-DCC795031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922C30-22F1-F24E-AE7C-6E3E4C0D2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BA258-77FC-424B-A20E-5262B4CBF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A28D2-B355-A840-92C2-77C259BAB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85C40F-F0C8-3E43-A02F-32C30BAFA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873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4A6CF-5C2F-D24B-836B-48192CF9C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8B28C-9887-4048-8EE3-B1F11647E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EA0AD-D82B-B947-B553-C6FC7FFC0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03E3FD-2415-AF4B-958B-0DDEE49BB6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31DA1B-A509-E944-A8A2-9F6774D7D1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5AC22C-E707-5D4E-B135-24E20514A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39DE45-2BA5-D54E-8C59-32FA7EFD5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048EB8-8ACE-8148-BA0B-D5276F08B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5484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02B0D-6AA4-9043-982D-9A9FF6116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7026C-2147-6942-925F-30FAFCB0E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2585F3-0462-3E46-A09E-6A1905E9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3AA8D9-F46B-FE46-B69E-25F479D55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558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2C124-E429-754A-A2EA-437E7102C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3F6882-D75F-514A-A59C-EDB09F23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5D9F4-0AE5-284A-86FC-15A38C28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6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D8415-5AF0-0040-9C2B-6A405BECA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EDC21-A483-3343-9E0F-AA4C9B9C4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B8F875-C35D-5C44-A69B-E24B42867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70C732-6C48-F349-B410-02A77B67E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B9B8FB-87F0-494D-9A52-FC052AAA7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3CAFD-CF9C-A34C-BF12-AAFF494CC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0510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A89-7238-A14F-87A3-85978E373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89268D-A026-994C-8806-99637A2C0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AF79B7-6DB6-5041-8F28-2C1909213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F4248-8CA2-2949-B99E-89BB1EEB2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E433B8-925F-F344-8D6F-508AC1E30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96AD4-4DBE-BB47-A981-FAFA255D2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630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2B1215-7CF2-D046-AB20-C961444D9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33E06-5C48-3443-BC99-FF3324279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A71E7-DA6F-3C4A-84C5-E041A4D48B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AF387-C06D-7641-813E-AF51B1493E0B}" type="datetimeFigureOut">
              <a:rPr lang="vi-VN" smtClean="0"/>
              <a:t>22/01/2024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28908-1CF0-D54A-863D-11D256EAD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70AB8-14DC-014A-86D7-42A019C43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E2E0-23E8-CD4A-8B0F-3713F459317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77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image" Target="../media/image13.png"/><Relationship Id="rId3" Type="http://schemas.openxmlformats.org/officeDocument/2006/relationships/audio" Target="../media/media1.m4a"/><Relationship Id="rId7" Type="http://schemas.openxmlformats.org/officeDocument/2006/relationships/image" Target="../media/image7.gif"/><Relationship Id="rId12" Type="http://schemas.openxmlformats.org/officeDocument/2006/relationships/image" Target="../media/image12.png"/><Relationship Id="rId2" Type="http://schemas.microsoft.com/office/2007/relationships/media" Target="../media/media1.m4a"/><Relationship Id="rId1" Type="http://schemas.openxmlformats.org/officeDocument/2006/relationships/tags" Target="../tags/tag3.xml"/><Relationship Id="rId6" Type="http://schemas.openxmlformats.org/officeDocument/2006/relationships/image" Target="../media/image6.gif"/><Relationship Id="rId11" Type="http://schemas.openxmlformats.org/officeDocument/2006/relationships/image" Target="../media/image11.png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B1769AE-FEE6-4966-979E-EB630D6E6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468086"/>
            <a:ext cx="12039600" cy="7162800"/>
          </a:xfrm>
          <a:prstGeom prst="rect">
            <a:avLst/>
          </a:prstGeom>
        </p:spPr>
      </p:pic>
      <p:sp>
        <p:nvSpPr>
          <p:cNvPr id="3079" name="Text Box 25">
            <a:extLst>
              <a:ext uri="{FF2B5EF4-FFF2-40B4-BE49-F238E27FC236}">
                <a16:creationId xmlns:a16="http://schemas.microsoft.com/office/drawing/2014/main" id="{34C692AE-94AC-2642-A80C-AD30D0152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685801"/>
            <a:ext cx="487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13">
            <a:extLst>
              <a:ext uri="{FF2B5EF4-FFF2-40B4-BE49-F238E27FC236}">
                <a16:creationId xmlns:a16="http://schemas.microsoft.com/office/drawing/2014/main" id="{AB38027C-4AFE-3345-9E4D-C7625792F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632" y="2315309"/>
            <a:ext cx="7731368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ÂM NHẠC</a:t>
            </a:r>
            <a:endParaRPr lang="vi-VN" altLang="en-US" sz="4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+DH: “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+</a:t>
            </a:r>
            <a:r>
              <a:rPr lang="vi-VN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vi-VN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5 – 6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</a:p>
        </p:txBody>
      </p:sp>
      <p:sp>
        <p:nvSpPr>
          <p:cNvPr id="3081" name="Rectangle 18">
            <a:extLst>
              <a:ext uri="{FF2B5EF4-FFF2-40B4-BE49-F238E27FC236}">
                <a16:creationId xmlns:a16="http://schemas.microsoft.com/office/drawing/2014/main" id="{0AC6011A-38C4-BB44-A1DA-4C28138E0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664961"/>
            <a:ext cx="4572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PHÒNG GIÁO DỤC QUẬN LONG BIÊN</a:t>
            </a:r>
            <a:br>
              <a:rPr lang="en-US" altLang="en-US" sz="1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18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TRƯỜNG MẦM NON LONG BIÊN A</a:t>
            </a:r>
            <a:endParaRPr lang="en-US" altLang="en-US" sz="1800" dirty="0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789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857"/>
    </mc:Choice>
    <mc:Fallback xmlns="">
      <p:transition advTm="108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4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600"/>
                                        <p:tgtEl>
                                          <p:spTgt spid="30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4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500"/>
                                        <p:tgtEl>
                                          <p:spTgt spid="30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7B95965-D992-5D47-9FCA-449A4C014D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54980" name="WordArt 4">
            <a:extLst>
              <a:ext uri="{FF2B5EF4-FFF2-40B4-BE49-F238E27FC236}">
                <a16:creationId xmlns:a16="http://schemas.microsoft.com/office/drawing/2014/main" id="{664300BF-651D-5F4B-9F68-9F89054A729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19853" y="1954924"/>
            <a:ext cx="6688604" cy="18801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44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DH: </a:t>
            </a:r>
            <a:r>
              <a:rPr lang="en-US" sz="44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Bầu</a:t>
            </a:r>
            <a:r>
              <a:rPr lang="en-US" sz="44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44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4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bí</a:t>
            </a:r>
            <a:r>
              <a:rPr lang="en-US" sz="44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17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896">
        <p:fade/>
      </p:transition>
    </mc:Choice>
    <mc:Fallback xmlns="">
      <p:transition spd="med" advTm="389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50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49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87B57C-469C-24A8-A618-B8E9FAE94E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15" y="1412136"/>
            <a:ext cx="12192000" cy="50358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C7E6448-41DF-56BE-57D6-51CDAE27C23A}"/>
              </a:ext>
            </a:extLst>
          </p:cNvPr>
          <p:cNvSpPr txBox="1"/>
          <p:nvPr/>
        </p:nvSpPr>
        <p:spPr>
          <a:xfrm>
            <a:off x="3791164" y="1027416"/>
            <a:ext cx="54350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01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A1C4388-3828-E54C-B8A2-7CE19967E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886201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altLang="en-US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42989"/>
          </a:xfrm>
          <a:prstGeom prst="rect">
            <a:avLst/>
          </a:prstGeom>
        </p:spPr>
      </p:pic>
      <p:sp>
        <p:nvSpPr>
          <p:cNvPr id="5" name="WordArt 4">
            <a:extLst>
              <a:ext uri="{FF2B5EF4-FFF2-40B4-BE49-F238E27FC236}">
                <a16:creationId xmlns:a16="http://schemas.microsoft.com/office/drawing/2014/main" id="{664300BF-651D-5F4B-9F68-9F89054A729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2554013"/>
            <a:ext cx="7031421" cy="20309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endParaRPr lang="en-US" sz="4400" kern="10" dirty="0">
              <a:ln w="9525">
                <a:solidFill>
                  <a:srgbClr val="003300"/>
                </a:solidFill>
                <a:round/>
                <a:headEnd/>
                <a:tailEnd/>
              </a:ln>
              <a:solidFill>
                <a:srgbClr val="0070C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DA6597-0B48-44DB-8C30-C0CF303A0F9D}"/>
              </a:ext>
            </a:extLst>
          </p:cNvPr>
          <p:cNvSpPr txBox="1"/>
          <p:nvPr/>
        </p:nvSpPr>
        <p:spPr>
          <a:xfrm>
            <a:off x="2863694" y="2877039"/>
            <a:ext cx="703142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vi-VN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kumimoji="0" lang="en-US" alt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:“</a:t>
            </a:r>
            <a:r>
              <a:rPr kumimoji="0" lang="en-US" altLang="en-US" sz="4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kumimoji="0" lang="en-US" alt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kumimoji="0" lang="en-US" altLang="en-US" sz="44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634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637"/>
    </mc:Choice>
    <mc:Fallback xmlns="">
      <p:transition spd="slow" advTm="536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4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  <p:extLst>
    <p:ext uri="{E180D4A7-C9FB-4DFB-919C-405C955672EB}">
      <p14:showEvtLst xmlns:p14="http://schemas.microsoft.com/office/powerpoint/2010/main">
        <p14:playEvt time="0" objId="4"/>
        <p14:stopEvt time="53203" objId="4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2A8F4DD-A24C-011E-9A96-90B6A02A5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53999"/>
            <a:ext cx="12192000" cy="50358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7F1CB43-FACB-0693-A4E5-ACC25CF9036B}"/>
              </a:ext>
            </a:extLst>
          </p:cNvPr>
          <p:cNvSpPr txBox="1"/>
          <p:nvPr/>
        </p:nvSpPr>
        <p:spPr>
          <a:xfrm>
            <a:off x="1632858" y="816429"/>
            <a:ext cx="9078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 tấu </a:t>
            </a:r>
            <a:r>
              <a:rPr 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đồ vật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49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WordArt 2">
            <a:extLst>
              <a:ext uri="{FF2B5EF4-FFF2-40B4-BE49-F238E27FC236}">
                <a16:creationId xmlns:a16="http://schemas.microsoft.com/office/drawing/2014/main" id="{F446BD0D-88B4-C941-970A-D8F530EA563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89707">
            <a:off x="3810001" y="457201"/>
            <a:ext cx="40671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1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Gautami" panose="020B0502040204020203" pitchFamily="34" charset="0"/>
              </a:rPr>
              <a:t>GIỜ HỌC ĐÃ KẾT THÚC</a:t>
            </a:r>
          </a:p>
        </p:txBody>
      </p:sp>
      <p:grpSp>
        <p:nvGrpSpPr>
          <p:cNvPr id="22532" name="Group 8">
            <a:extLst>
              <a:ext uri="{FF2B5EF4-FFF2-40B4-BE49-F238E27FC236}">
                <a16:creationId xmlns:a16="http://schemas.microsoft.com/office/drawing/2014/main" id="{406C1207-DF57-9142-9BBB-3DB1FB3854AC}"/>
              </a:ext>
            </a:extLst>
          </p:cNvPr>
          <p:cNvGrpSpPr>
            <a:grpSpLocks/>
          </p:cNvGrpSpPr>
          <p:nvPr/>
        </p:nvGrpSpPr>
        <p:grpSpPr bwMode="auto">
          <a:xfrm>
            <a:off x="4267201" y="5029200"/>
            <a:ext cx="3314700" cy="1143000"/>
            <a:chOff x="1680" y="3600"/>
            <a:chExt cx="2088" cy="720"/>
          </a:xfrm>
        </p:grpSpPr>
        <p:pic>
          <p:nvPicPr>
            <p:cNvPr id="22542" name="Picture 9" descr="4ifwdur">
              <a:extLst>
                <a:ext uri="{FF2B5EF4-FFF2-40B4-BE49-F238E27FC236}">
                  <a16:creationId xmlns:a16="http://schemas.microsoft.com/office/drawing/2014/main" id="{45F34C92-6246-F647-B677-8049CD5DE4B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3600"/>
              <a:ext cx="6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3" name="Picture 29" descr="4ifwdur">
              <a:extLst>
                <a:ext uri="{FF2B5EF4-FFF2-40B4-BE49-F238E27FC236}">
                  <a16:creationId xmlns:a16="http://schemas.microsoft.com/office/drawing/2014/main" id="{27C4BDE5-ECE3-CA48-845F-8DB122A9B18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0" y="3600"/>
              <a:ext cx="6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4" name="Picture 30" descr="4ifwdur">
              <a:extLst>
                <a:ext uri="{FF2B5EF4-FFF2-40B4-BE49-F238E27FC236}">
                  <a16:creationId xmlns:a16="http://schemas.microsoft.com/office/drawing/2014/main" id="{7046A171-BDF0-204A-AA7A-CB582134F30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0" y="3600"/>
              <a:ext cx="6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23918" name="Picture 45" descr="j0236249">
            <a:extLst>
              <a:ext uri="{FF2B5EF4-FFF2-40B4-BE49-F238E27FC236}">
                <a16:creationId xmlns:a16="http://schemas.microsoft.com/office/drawing/2014/main" id="{068CC819-E532-1C42-9510-562ADA765B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3624">
            <a:off x="5257800" y="1981201"/>
            <a:ext cx="12192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20" descr="3d butterfly">
            <a:extLst>
              <a:ext uri="{FF2B5EF4-FFF2-40B4-BE49-F238E27FC236}">
                <a16:creationId xmlns:a16="http://schemas.microsoft.com/office/drawing/2014/main" id="{9401A398-8E76-6B48-AACE-66A676BA9A8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77400" y="4495801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19" descr="cheerleader_rah_rah_ha">
            <a:extLst>
              <a:ext uri="{FF2B5EF4-FFF2-40B4-BE49-F238E27FC236}">
                <a16:creationId xmlns:a16="http://schemas.microsoft.com/office/drawing/2014/main" id="{41B7C933-A283-D943-ACA7-3240ACDFB3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87" y="4953000"/>
            <a:ext cx="1219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20" descr="cheerleader_rah_rah_ha">
            <a:extLst>
              <a:ext uri="{FF2B5EF4-FFF2-40B4-BE49-F238E27FC236}">
                <a16:creationId xmlns:a16="http://schemas.microsoft.com/office/drawing/2014/main" id="{BD362C52-C16D-824A-A14A-CDC5171FAF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560" y="4953000"/>
            <a:ext cx="1219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25" descr="WhitecornerFlower">
            <a:extLst>
              <a:ext uri="{FF2B5EF4-FFF2-40B4-BE49-F238E27FC236}">
                <a16:creationId xmlns:a16="http://schemas.microsoft.com/office/drawing/2014/main" id="{20FBDE5A-6BA5-D24A-B19F-2D82C1A74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1" y="0"/>
            <a:ext cx="23812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26" descr="WhitecornerFlower">
            <a:extLst>
              <a:ext uri="{FF2B5EF4-FFF2-40B4-BE49-F238E27FC236}">
                <a16:creationId xmlns:a16="http://schemas.microsoft.com/office/drawing/2014/main" id="{2DB69757-28FD-A142-AE9B-38FFC4AF1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0199" y="0"/>
            <a:ext cx="203835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27" descr="WhitecornerFlower">
            <a:extLst>
              <a:ext uri="{FF2B5EF4-FFF2-40B4-BE49-F238E27FC236}">
                <a16:creationId xmlns:a16="http://schemas.microsoft.com/office/drawing/2014/main" id="{6574CBB0-E0FA-9140-B138-9FC76CFFC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23" y="4648200"/>
            <a:ext cx="23812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0" name="Picture 28" descr="WhitecornerFlower">
            <a:extLst>
              <a:ext uri="{FF2B5EF4-FFF2-40B4-BE49-F238E27FC236}">
                <a16:creationId xmlns:a16="http://schemas.microsoft.com/office/drawing/2014/main" id="{D0D9C170-C901-6347-A276-6A56F7F9D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7298" y="4800600"/>
            <a:ext cx="23812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83748" y="2993997"/>
            <a:ext cx="8776762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perspectiveRelaxed"/>
              <a:lightRig rig="threePt" dir="t"/>
            </a:scene3d>
            <a:flatTx/>
          </a:bodyPr>
          <a:lstStyle/>
          <a:p>
            <a:r>
              <a:rPr lang="en-US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stA="45000" endPos="52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 CÁC BÉ CHĂM NGOAN HỌC GIỎI</a:t>
            </a:r>
          </a:p>
        </p:txBody>
      </p:sp>
      <p:pic>
        <p:nvPicPr>
          <p:cNvPr id="4" name="7 (1).m4a">
            <a:hlinkClick r:id="" action="ppaction://media"/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8256608" y="4620278"/>
            <a:ext cx="609600" cy="609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735211"/>
      </p:ext>
    </p:extLst>
  </p:cSld>
  <p:clrMapOvr>
    <a:masterClrMapping/>
  </p:clrMapOvr>
  <p:transition advTm="2245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" dur="1" fill="hold"/>
                                        <p:tgtEl>
                                          <p:spTgt spid="1239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  <p:extLst>
    <p:ext uri="{E180D4A7-C9FB-4DFB-919C-405C955672EB}">
      <p14:showEvtLst xmlns:p14="http://schemas.microsoft.com/office/powerpoint/2010/main">
        <p14:playEvt time="0" objId="3"/>
        <p14:stopEvt time="10634" objId="3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85</Words>
  <Application>Microsoft Office PowerPoint</Application>
  <PresentationFormat>Widescreen</PresentationFormat>
  <Paragraphs>18</Paragraphs>
  <Slides>6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Gautami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 Nguyen</dc:creator>
  <cp:lastModifiedBy>Windows User</cp:lastModifiedBy>
  <cp:revision>47</cp:revision>
  <dcterms:created xsi:type="dcterms:W3CDTF">2021-11-02T02:47:44Z</dcterms:created>
  <dcterms:modified xsi:type="dcterms:W3CDTF">2024-01-22T00:42:55Z</dcterms:modified>
</cp:coreProperties>
</file>