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164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CEA2-3FF8-4EA5-9C62-E5FD0CBF65F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FE05-6DAC-4C1A-AA87-016B3E9C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F19-E070-466C-B66C-A25D99A56E9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79247" y="1700808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1129" y="5531060"/>
            <a:ext cx="9121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endParaRPr lang="en-US" dirty="0" smtClean="0"/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311" y="3140968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LONG BIÊN A</a:t>
            </a:r>
            <a:endParaRPr lang="en-US" alt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57" y="814699"/>
            <a:ext cx="956519" cy="9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Tc: Điền từ còn thiếu trong bài thơ “ Ảnh Bác”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3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9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4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1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159</Words>
  <Application>Microsoft Office PowerPoint</Application>
  <PresentationFormat>On-screen Show (4:3)</PresentationFormat>
  <Paragraphs>35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NMT</cp:lastModifiedBy>
  <cp:revision>3</cp:revision>
  <dcterms:created xsi:type="dcterms:W3CDTF">2024-05-16T03:16:53Z</dcterms:created>
  <dcterms:modified xsi:type="dcterms:W3CDTF">2024-05-17T04:26:51Z</dcterms:modified>
</cp:coreProperties>
</file>