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3" r:id="rId2"/>
    <p:sldId id="266" r:id="rId3"/>
    <p:sldId id="264" r:id="rId4"/>
    <p:sldId id="256" r:id="rId5"/>
    <p:sldId id="257" r:id="rId6"/>
    <p:sldId id="258" r:id="rId7"/>
    <p:sldId id="259" r:id="rId8"/>
    <p:sldId id="265" r:id="rId9"/>
  </p:sldIdLst>
  <p:sldSz cx="18288000" cy="10287000"/>
  <p:notesSz cx="6858000" cy="9144000"/>
  <p:embeddedFontLst>
    <p:embeddedFont>
      <p:font typeface="Arimo" panose="020B0604020202020204" charset="0"/>
      <p:regular r:id="rId10"/>
    </p:embeddedFont>
    <p:embeddedFont>
      <p:font typeface="Arimo Bold" panose="020B0604020202020204" charset="0"/>
      <p:regular r:id="rId11"/>
    </p:embeddedFont>
    <p:embeddedFont>
      <p:font typeface="DejaVu Serif" panose="020B0604020202020204" charset="0"/>
      <p:regular r:id="rId12"/>
    </p:embeddedFont>
    <p:embeddedFont>
      <p:font typeface="DejaVu Serif Bold" panose="020B0604020202020204" charset="0"/>
      <p:regular r:id="rId13"/>
    </p:embeddedFont>
    <p:embeddedFont>
      <p:font typeface="Muli Bold" panose="020B0604020202020204" charset="0"/>
      <p:regular r:id="rId14"/>
    </p:embeddedFont>
    <p:embeddedFont>
      <p:font typeface="Muli Bold Bold" panose="020B0604020202020204" charset="0"/>
      <p:regular r:id="rId15"/>
    </p:embeddedFont>
    <p:embeddedFont>
      <p:font typeface="Noto Serif Display Black" panose="020B0604020202020204"/>
      <p:regular r:id="rId16"/>
    </p:embeddedFont>
    <p:embeddedFont>
      <p:font typeface="Quicksand Bold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7" d="100"/>
          <a:sy n="57" d="100"/>
        </p:scale>
        <p:origin x="342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18" Type="http://schemas.openxmlformats.org/officeDocument/2006/relationships/image" Target="../media/image33.sv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5" Type="http://schemas.openxmlformats.org/officeDocument/2006/relationships/image" Target="../media/image3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Relationship Id="rId1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2500" b="1250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690550" y="7237589"/>
            <a:ext cx="10936326" cy="2070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35"/>
              </a:lnSpc>
            </a:pPr>
            <a:r>
              <a:rPr lang="en-US" sz="4257" dirty="0" err="1">
                <a:solidFill>
                  <a:srgbClr val="000920"/>
                </a:solidFill>
                <a:latin typeface="Montserrat Bold"/>
              </a:rPr>
              <a:t>Lứa</a:t>
            </a:r>
            <a:r>
              <a:rPr lang="en-US" sz="4257" dirty="0">
                <a:solidFill>
                  <a:srgbClr val="000920"/>
                </a:solidFill>
                <a:latin typeface="Montserrat Bold"/>
              </a:rPr>
              <a:t> </a:t>
            </a:r>
            <a:r>
              <a:rPr lang="en-US" sz="4257" dirty="0" err="1">
                <a:solidFill>
                  <a:srgbClr val="000920"/>
                </a:solidFill>
                <a:latin typeface="Montserrat Bold"/>
              </a:rPr>
              <a:t>tuổi</a:t>
            </a:r>
            <a:r>
              <a:rPr lang="en-US" sz="4257" dirty="0">
                <a:solidFill>
                  <a:srgbClr val="000920"/>
                </a:solidFill>
                <a:latin typeface="Montserrat Bold"/>
              </a:rPr>
              <a:t>: 4-5 </a:t>
            </a:r>
            <a:r>
              <a:rPr lang="en-US" sz="4257" dirty="0" err="1">
                <a:solidFill>
                  <a:srgbClr val="000920"/>
                </a:solidFill>
                <a:latin typeface="Montserrat Bold"/>
              </a:rPr>
              <a:t>tuổi</a:t>
            </a:r>
            <a:endParaRPr lang="en-US" sz="4257" dirty="0">
              <a:solidFill>
                <a:srgbClr val="000920"/>
              </a:solidFill>
              <a:latin typeface="Montserrat Bold"/>
            </a:endParaRPr>
          </a:p>
          <a:p>
            <a:pPr algn="ctr">
              <a:lnSpc>
                <a:spcPts val="5535"/>
              </a:lnSpc>
            </a:pPr>
            <a:r>
              <a:rPr lang="en-US" sz="2012" dirty="0" err="1">
                <a:solidFill>
                  <a:srgbClr val="000920"/>
                </a:solidFill>
                <a:latin typeface="Arimo Bold"/>
              </a:rPr>
              <a:t>Giáo</a:t>
            </a:r>
            <a:r>
              <a:rPr lang="en-US" sz="2012" dirty="0">
                <a:solidFill>
                  <a:srgbClr val="000920"/>
                </a:solidFill>
                <a:latin typeface="Arimo Bold"/>
              </a:rPr>
              <a:t> </a:t>
            </a:r>
            <a:r>
              <a:rPr lang="en-US" sz="2012" dirty="0" err="1">
                <a:solidFill>
                  <a:srgbClr val="000920"/>
                </a:solidFill>
                <a:latin typeface="Arimo Bold"/>
              </a:rPr>
              <a:t>viên</a:t>
            </a:r>
            <a:r>
              <a:rPr lang="en-US" sz="2012" dirty="0">
                <a:solidFill>
                  <a:srgbClr val="000920"/>
                </a:solidFill>
                <a:latin typeface="Arimo Bold"/>
              </a:rPr>
              <a:t>: Ngô Kim Anh</a:t>
            </a:r>
          </a:p>
          <a:p>
            <a:pPr algn="ctr">
              <a:lnSpc>
                <a:spcPts val="5535"/>
              </a:lnSpc>
            </a:pPr>
            <a:endParaRPr lang="en-US" sz="2012" dirty="0">
              <a:solidFill>
                <a:srgbClr val="000920"/>
              </a:solidFill>
              <a:latin typeface="Arimo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-27817" y="448110"/>
            <a:ext cx="18315817" cy="2629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89"/>
              </a:lnSpc>
            </a:pPr>
            <a:r>
              <a:rPr lang="en-US" sz="2400" b="1" dirty="0" err="1">
                <a:solidFill>
                  <a:srgbClr val="4965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</a:t>
            </a:r>
            <a:r>
              <a:rPr lang="en-US" sz="2400" b="1" dirty="0">
                <a:solidFill>
                  <a:srgbClr val="4965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400" b="1" dirty="0" err="1">
                <a:solidFill>
                  <a:srgbClr val="4965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rgbClr val="4965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4965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solidFill>
                  <a:srgbClr val="4965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4965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2400" b="1" dirty="0">
                <a:solidFill>
                  <a:srgbClr val="4965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400" b="1" dirty="0" err="1">
                <a:solidFill>
                  <a:srgbClr val="4965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endParaRPr lang="en-US" sz="2400" b="1" dirty="0">
              <a:solidFill>
                <a:srgbClr val="4965E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5489"/>
              </a:lnSpc>
            </a:pPr>
            <a:r>
              <a:rPr lang="en-US" sz="2400" b="1" dirty="0" err="1">
                <a:solidFill>
                  <a:srgbClr val="4965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solidFill>
                  <a:srgbClr val="4965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MN LONG </a:t>
            </a:r>
            <a:r>
              <a:rPr lang="en-US" sz="2400" b="1" dirty="0" err="1">
                <a:solidFill>
                  <a:srgbClr val="4965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400" b="1" dirty="0">
                <a:solidFill>
                  <a:srgbClr val="4965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</a:p>
          <a:p>
            <a:pPr algn="ctr">
              <a:lnSpc>
                <a:spcPts val="5489"/>
              </a:lnSpc>
            </a:pPr>
            <a:r>
              <a:rPr lang="en-US" sz="112" dirty="0" err="1">
                <a:solidFill>
                  <a:srgbClr val="4965EB"/>
                </a:solidFill>
                <a:latin typeface="Asap SemiBold"/>
              </a:rPr>
              <a:t>TRƯỜNG</a:t>
            </a:r>
            <a:r>
              <a:rPr lang="en-US" sz="112" dirty="0">
                <a:solidFill>
                  <a:srgbClr val="4965EB"/>
                </a:solidFill>
                <a:latin typeface="Asap SemiBold"/>
              </a:rPr>
              <a:t> MN</a:t>
            </a:r>
          </a:p>
          <a:p>
            <a:pPr algn="ctr">
              <a:lnSpc>
                <a:spcPts val="5259"/>
              </a:lnSpc>
            </a:pPr>
            <a:endParaRPr lang="en-US" sz="112" dirty="0">
              <a:solidFill>
                <a:srgbClr val="4965EB"/>
              </a:solidFill>
              <a:latin typeface="Asap Semi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0" y="4168005"/>
            <a:ext cx="18317425" cy="3588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80"/>
              </a:lnSpc>
            </a:pPr>
            <a:r>
              <a:rPr lang="en-US" sz="6843" dirty="0">
                <a:solidFill>
                  <a:srgbClr val="FF1616"/>
                </a:solidFill>
                <a:latin typeface="Dancing Script Bold"/>
              </a:rPr>
              <a:t> </a:t>
            </a:r>
            <a:r>
              <a:rPr lang="en-US" sz="6843" dirty="0">
                <a:solidFill>
                  <a:srgbClr val="FF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 NĂNG TỰ </a:t>
            </a:r>
            <a:r>
              <a:rPr lang="en-US" sz="6843" dirty="0" err="1">
                <a:solidFill>
                  <a:srgbClr val="FF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6843" dirty="0">
                <a:solidFill>
                  <a:srgbClr val="FF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43" dirty="0" err="1">
                <a:solidFill>
                  <a:srgbClr val="FF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6843" dirty="0">
                <a:solidFill>
                  <a:srgbClr val="FF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BẢN THÂN</a:t>
            </a:r>
          </a:p>
          <a:p>
            <a:pPr algn="ctr">
              <a:lnSpc>
                <a:spcPts val="9580"/>
              </a:lnSpc>
            </a:pPr>
            <a:r>
              <a:rPr lang="en-US" sz="6843" dirty="0">
                <a:solidFill>
                  <a:srgbClr val="FF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QUY TẮC 5 NGÓN TAY</a:t>
            </a:r>
          </a:p>
          <a:p>
            <a:pPr algn="ctr">
              <a:lnSpc>
                <a:spcPts val="9580"/>
              </a:lnSpc>
            </a:pPr>
            <a:endParaRPr lang="en-US" sz="6843" dirty="0">
              <a:solidFill>
                <a:srgbClr val="FF1616"/>
              </a:solidFill>
              <a:latin typeface="Dancing Script Bold"/>
            </a:endParaRPr>
          </a:p>
        </p:txBody>
      </p:sp>
    </p:spTree>
    <p:extLst>
      <p:ext uri="{BB962C8B-B14F-4D97-AF65-F5344CB8AC3E}">
        <p14:creationId xmlns:p14="http://schemas.microsoft.com/office/powerpoint/2010/main" val="406876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1584"/>
            <a:ext cx="18288000" cy="99959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95600" y="1790700"/>
            <a:ext cx="1249680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MỤC ĐÍCH - YÊU CẦU</a:t>
            </a:r>
          </a:p>
          <a:p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Kiến thức</a:t>
            </a:r>
            <a:endParaRPr lang="vi-VN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Trẻ biết giới tính của bản thân.        </a:t>
            </a:r>
          </a:p>
          <a:p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Trẻ biết vùng riêng tư của bản thân và cách giao tiếp ứng xử với mọi người xung quanh để bảo vệ vùng riêng tư đó.</a:t>
            </a:r>
          </a:p>
          <a:p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Trẻ biết 5 quy tắc ngón tay để bảo vệ bản thân.</a:t>
            </a:r>
          </a:p>
          <a:p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Trẻ biết một số cách chăm sóc, bảo vệ cơ thể.</a:t>
            </a:r>
          </a:p>
          <a:p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Kỹ năng</a:t>
            </a:r>
            <a:endParaRPr lang="vi-VN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Trẻ có kỹ năng giao tiếp ứng xử  phù hợp với những người xung quanh.</a:t>
            </a:r>
          </a:p>
          <a:p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Phát triển kỹ năng quan sát, tư duy, phán đoán, ghi nhớ có chủ định cho trẻ.</a:t>
            </a:r>
          </a:p>
          <a:p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Thái độ</a:t>
            </a:r>
            <a:endParaRPr lang="vi-VN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Giáo dục trẻ biết kĩ năng bảo vệ bản thân.</a:t>
            </a:r>
          </a:p>
        </p:txBody>
      </p:sp>
    </p:spTree>
    <p:extLst>
      <p:ext uri="{BB962C8B-B14F-4D97-AF65-F5344CB8AC3E}">
        <p14:creationId xmlns:p14="http://schemas.microsoft.com/office/powerpoint/2010/main" val="1887224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2248" b="12248"/>
          <a:stretch>
            <a:fillRect/>
          </a:stretch>
        </p:blipFill>
        <p:spPr>
          <a:xfrm>
            <a:off x="874" y="-362914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210674" y="571500"/>
            <a:ext cx="13868400" cy="19120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674"/>
              </a:lnSpc>
            </a:pPr>
            <a:r>
              <a:rPr lang="en-US" sz="11196" dirty="0" err="1">
                <a:solidFill>
                  <a:srgbClr val="000000"/>
                </a:solidFill>
                <a:latin typeface="Dancing Script"/>
              </a:rPr>
              <a:t>Quy</a:t>
            </a:r>
            <a:r>
              <a:rPr lang="en-US" sz="11196" dirty="0">
                <a:solidFill>
                  <a:srgbClr val="000000"/>
                </a:solidFill>
                <a:latin typeface="Dancing Script"/>
              </a:rPr>
              <a:t> </a:t>
            </a:r>
            <a:r>
              <a:rPr lang="en-US" sz="11196" dirty="0" err="1">
                <a:solidFill>
                  <a:srgbClr val="000000"/>
                </a:solidFill>
                <a:latin typeface="Dancing Script"/>
              </a:rPr>
              <a:t>tắc</a:t>
            </a:r>
            <a:r>
              <a:rPr lang="en-US" sz="11196" dirty="0">
                <a:solidFill>
                  <a:srgbClr val="000000"/>
                </a:solidFill>
                <a:latin typeface="Dancing Script"/>
              </a:rPr>
              <a:t> 5 </a:t>
            </a:r>
            <a:r>
              <a:rPr lang="en-US" sz="11196" dirty="0" err="1">
                <a:solidFill>
                  <a:srgbClr val="000000"/>
                </a:solidFill>
                <a:latin typeface="Dancing Script"/>
              </a:rPr>
              <a:t>ngón</a:t>
            </a:r>
            <a:r>
              <a:rPr lang="en-US" sz="11196" dirty="0">
                <a:solidFill>
                  <a:srgbClr val="000000"/>
                </a:solidFill>
                <a:latin typeface="Dancing Script"/>
              </a:rPr>
              <a:t> </a:t>
            </a:r>
            <a:r>
              <a:rPr lang="en-US" sz="11196" dirty="0" err="1">
                <a:solidFill>
                  <a:srgbClr val="000000"/>
                </a:solidFill>
                <a:latin typeface="Dancing Script"/>
              </a:rPr>
              <a:t>tay</a:t>
            </a:r>
            <a:endParaRPr lang="en-US" sz="11196" dirty="0">
              <a:solidFill>
                <a:srgbClr val="000000"/>
              </a:solidFill>
              <a:latin typeface="Dancing Script"/>
            </a:endParaRPr>
          </a:p>
        </p:txBody>
      </p:sp>
    </p:spTree>
    <p:extLst>
      <p:ext uri="{BB962C8B-B14F-4D97-AF65-F5344CB8AC3E}">
        <p14:creationId xmlns:p14="http://schemas.microsoft.com/office/powerpoint/2010/main" val="32861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653253" y="5907487"/>
            <a:ext cx="7468071" cy="159163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9011" r="25125"/>
          <a:stretch>
            <a:fillRect/>
          </a:stretch>
        </p:blipFill>
        <p:spPr>
          <a:xfrm rot="4998782">
            <a:off x="3472634" y="444915"/>
            <a:ext cx="5752686" cy="692191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449274">
            <a:off x="2507913" y="562993"/>
            <a:ext cx="8764345" cy="692355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 t="1727" r="492" b="1727"/>
          <a:stretch>
            <a:fillRect/>
          </a:stretch>
        </p:blipFill>
        <p:spPr>
          <a:xfrm rot="-432023">
            <a:off x="2870219" y="1029371"/>
            <a:ext cx="8039733" cy="5190549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490961" y="7863840"/>
            <a:ext cx="16084016" cy="2331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09"/>
              </a:lnSpc>
            </a:pPr>
            <a:r>
              <a:rPr lang="en-US" sz="4699" dirty="0">
                <a:solidFill>
                  <a:srgbClr val="3B3B3B"/>
                </a:solidFill>
                <a:latin typeface="Arimo Bold"/>
              </a:rPr>
              <a:t>1: QUY TẮC NGÓN CÁI</a:t>
            </a:r>
          </a:p>
          <a:p>
            <a:pPr algn="ctr">
              <a:lnSpc>
                <a:spcPts val="6109"/>
              </a:lnSpc>
            </a:pPr>
            <a:r>
              <a:rPr lang="en-US" sz="4699" dirty="0" err="1">
                <a:solidFill>
                  <a:srgbClr val="3B3B3B"/>
                </a:solidFill>
                <a:latin typeface="Arimo"/>
              </a:rPr>
              <a:t>Chỉ</a:t>
            </a:r>
            <a:r>
              <a:rPr lang="en-US" sz="4699" dirty="0">
                <a:solidFill>
                  <a:srgbClr val="3B3B3B"/>
                </a:solidFill>
                <a:latin typeface="Arimo"/>
              </a:rPr>
              <a:t> </a:t>
            </a:r>
            <a:r>
              <a:rPr lang="en-US" sz="4699" dirty="0" err="1">
                <a:solidFill>
                  <a:srgbClr val="3B3B3B"/>
                </a:solidFill>
                <a:latin typeface="Arimo"/>
              </a:rPr>
              <a:t>được</a:t>
            </a:r>
            <a:r>
              <a:rPr lang="en-US" sz="4699" dirty="0">
                <a:solidFill>
                  <a:srgbClr val="3B3B3B"/>
                </a:solidFill>
                <a:latin typeface="Arimo"/>
              </a:rPr>
              <a:t> </a:t>
            </a:r>
            <a:r>
              <a:rPr lang="en-US" sz="4699" dirty="0" err="1">
                <a:solidFill>
                  <a:srgbClr val="3B3B3B"/>
                </a:solidFill>
                <a:latin typeface="Arimo"/>
              </a:rPr>
              <a:t>ôm</a:t>
            </a:r>
            <a:r>
              <a:rPr lang="en-US" sz="4699" dirty="0">
                <a:solidFill>
                  <a:srgbClr val="3B3B3B"/>
                </a:solidFill>
                <a:latin typeface="Arimo"/>
              </a:rPr>
              <a:t>, </a:t>
            </a:r>
            <a:r>
              <a:rPr lang="en-US" sz="4699" dirty="0" err="1">
                <a:solidFill>
                  <a:srgbClr val="3B3B3B"/>
                </a:solidFill>
                <a:latin typeface="Arimo"/>
              </a:rPr>
              <a:t>hôn</a:t>
            </a:r>
            <a:r>
              <a:rPr lang="en-US" sz="4699" dirty="0">
                <a:solidFill>
                  <a:srgbClr val="3B3B3B"/>
                </a:solidFill>
                <a:latin typeface="Arimo"/>
              </a:rPr>
              <a:t> </a:t>
            </a:r>
            <a:r>
              <a:rPr lang="en-US" sz="4699" dirty="0" err="1">
                <a:solidFill>
                  <a:srgbClr val="3B3B3B"/>
                </a:solidFill>
                <a:latin typeface="Arimo"/>
              </a:rPr>
              <a:t>những</a:t>
            </a:r>
            <a:r>
              <a:rPr lang="en-US" sz="4699" dirty="0">
                <a:solidFill>
                  <a:srgbClr val="3B3B3B"/>
                </a:solidFill>
                <a:latin typeface="Arimo"/>
              </a:rPr>
              <a:t> </a:t>
            </a:r>
            <a:r>
              <a:rPr lang="en-US" sz="4699" dirty="0" err="1">
                <a:solidFill>
                  <a:srgbClr val="3B3B3B"/>
                </a:solidFill>
                <a:latin typeface="Arimo"/>
              </a:rPr>
              <a:t>người</a:t>
            </a:r>
            <a:r>
              <a:rPr lang="en-US" sz="4699" dirty="0">
                <a:solidFill>
                  <a:srgbClr val="3B3B3B"/>
                </a:solidFill>
                <a:latin typeface="Arimo"/>
              </a:rPr>
              <a:t> </a:t>
            </a:r>
            <a:r>
              <a:rPr lang="en-US" sz="4699" dirty="0" err="1">
                <a:solidFill>
                  <a:srgbClr val="3B3B3B"/>
                </a:solidFill>
                <a:latin typeface="Arimo"/>
              </a:rPr>
              <a:t>thân</a:t>
            </a:r>
            <a:r>
              <a:rPr lang="en-US" sz="4699" dirty="0">
                <a:solidFill>
                  <a:srgbClr val="3B3B3B"/>
                </a:solidFill>
                <a:latin typeface="Arimo"/>
              </a:rPr>
              <a:t> </a:t>
            </a:r>
            <a:r>
              <a:rPr lang="en-US" sz="4699" dirty="0" err="1">
                <a:solidFill>
                  <a:srgbClr val="3B3B3B"/>
                </a:solidFill>
                <a:latin typeface="Arimo"/>
              </a:rPr>
              <a:t>ruột</a:t>
            </a:r>
            <a:r>
              <a:rPr lang="en-US" sz="4699" dirty="0">
                <a:solidFill>
                  <a:srgbClr val="3B3B3B"/>
                </a:solidFill>
                <a:latin typeface="Arimo"/>
              </a:rPr>
              <a:t> </a:t>
            </a:r>
            <a:r>
              <a:rPr lang="en-US" sz="4699" dirty="0" err="1">
                <a:solidFill>
                  <a:srgbClr val="3B3B3B"/>
                </a:solidFill>
                <a:latin typeface="Arimo"/>
              </a:rPr>
              <a:t>thịt</a:t>
            </a:r>
            <a:r>
              <a:rPr lang="en-US" sz="4699" dirty="0">
                <a:solidFill>
                  <a:srgbClr val="3B3B3B"/>
                </a:solidFill>
                <a:latin typeface="Arimo"/>
              </a:rPr>
              <a:t> </a:t>
            </a:r>
            <a:r>
              <a:rPr lang="en-US" sz="4699" dirty="0" err="1">
                <a:solidFill>
                  <a:srgbClr val="3B3B3B"/>
                </a:solidFill>
                <a:latin typeface="Arimo"/>
              </a:rPr>
              <a:t>trong</a:t>
            </a:r>
            <a:r>
              <a:rPr lang="en-US" sz="4699" dirty="0">
                <a:solidFill>
                  <a:srgbClr val="3B3B3B"/>
                </a:solidFill>
                <a:latin typeface="Arimo"/>
              </a:rPr>
              <a:t> </a:t>
            </a:r>
            <a:r>
              <a:rPr lang="en-US" sz="4699" dirty="0" err="1">
                <a:solidFill>
                  <a:srgbClr val="3B3B3B"/>
                </a:solidFill>
                <a:latin typeface="Arimo"/>
              </a:rPr>
              <a:t>gia</a:t>
            </a:r>
            <a:r>
              <a:rPr lang="en-US" sz="4699" dirty="0">
                <a:solidFill>
                  <a:srgbClr val="3B3B3B"/>
                </a:solidFill>
                <a:latin typeface="Arimo"/>
              </a:rPr>
              <a:t> </a:t>
            </a:r>
            <a:r>
              <a:rPr lang="en-US" sz="4699" dirty="0" err="1">
                <a:solidFill>
                  <a:srgbClr val="3B3B3B"/>
                </a:solidFill>
                <a:latin typeface="Arimo"/>
              </a:rPr>
              <a:t>đình</a:t>
            </a:r>
            <a:endParaRPr lang="en-US" sz="4699" dirty="0">
              <a:solidFill>
                <a:srgbClr val="3B3B3B"/>
              </a:solidFill>
              <a:latin typeface="Arimo"/>
            </a:endParaRPr>
          </a:p>
          <a:p>
            <a:pPr algn="ctr">
              <a:lnSpc>
                <a:spcPts val="6109"/>
              </a:lnSpc>
            </a:pPr>
            <a:endParaRPr lang="en-US" sz="4699" dirty="0">
              <a:solidFill>
                <a:srgbClr val="3B3B3B"/>
              </a:solidFill>
              <a:latin typeface="Arimo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752927">
            <a:off x="808442" y="3554808"/>
            <a:ext cx="2387726" cy="403843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1554689">
            <a:off x="1703660" y="6032346"/>
            <a:ext cx="2451354" cy="153743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8857059" y="4295775"/>
            <a:ext cx="573881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3B3B3B"/>
                </a:solidFill>
                <a:latin typeface="Noto Serif Display Black"/>
              </a:rPr>
              <a:t>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958262" y="4855528"/>
            <a:ext cx="371475" cy="528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rgbClr val="3B3B3B"/>
                </a:solidFill>
                <a:latin typeface="Quicksand Bold"/>
              </a:rPr>
              <a:t>ÁI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2344400" y="1972980"/>
            <a:ext cx="4103584" cy="4103584"/>
            <a:chOff x="12801600" y="1972980"/>
            <a:chExt cx="4103584" cy="4103584"/>
          </a:xfrm>
        </p:grpSpPr>
        <p:pic>
          <p:nvPicPr>
            <p:cNvPr id="1026" name="Picture 2" descr="Vẽ tay minh họa cử chỉ giơ ngón tay cái lên | Công cụ đồ họa PSD Tải xuống  miễn phí - Pikbest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01600" y="1972980"/>
              <a:ext cx="4103584" cy="41035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15116514" y="2721808"/>
              <a:ext cx="945924" cy="10284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7279"/>
                </a:lnSpc>
              </a:pPr>
              <a:r>
                <a:rPr lang="en-US" sz="2800" dirty="0">
                  <a:solidFill>
                    <a:srgbClr val="000000"/>
                  </a:solidFill>
                  <a:latin typeface="DejaVu Serif Bold"/>
                </a:rPr>
                <a:t>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1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1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8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87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87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72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00627" y="-74995"/>
            <a:ext cx="20689255" cy="10436990"/>
            <a:chOff x="0" y="0"/>
            <a:chExt cx="27585673" cy="13915987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12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3792837" cy="13915987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12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92837" y="0"/>
              <a:ext cx="13792837" cy="13915987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473882">
            <a:off x="1282270" y="1164041"/>
            <a:ext cx="2110858" cy="204225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702206" y="688649"/>
            <a:ext cx="7819169" cy="620569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485875" y="7371715"/>
            <a:ext cx="17316250" cy="3677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DejaVu Serif Bold"/>
              </a:rPr>
              <a:t>2: QUY TẮC NGÓN TRỎ</a:t>
            </a:r>
          </a:p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Với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thầy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cô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,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bạn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bè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và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họ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hàng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chỉ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được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nắm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tay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,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khoác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vai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hoặc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chơi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"/>
              </a:rPr>
              <a:t>đùa</a:t>
            </a:r>
            <a:endParaRPr lang="en-US" sz="5199" dirty="0">
              <a:solidFill>
                <a:srgbClr val="000000"/>
              </a:solidFill>
              <a:latin typeface="DejaVu Serif"/>
            </a:endParaRPr>
          </a:p>
          <a:p>
            <a:pPr algn="ctr">
              <a:lnSpc>
                <a:spcPts val="7279"/>
              </a:lnSpc>
            </a:pPr>
            <a:endParaRPr lang="en-US" sz="5199" dirty="0">
              <a:solidFill>
                <a:srgbClr val="000000"/>
              </a:solidFill>
              <a:latin typeface="DejaVu Serif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646207" y="2309002"/>
            <a:ext cx="3150725" cy="4114800"/>
            <a:chOff x="11646207" y="2309002"/>
            <a:chExt cx="3150725" cy="4114800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2268200" y="2309002"/>
              <a:ext cx="2528732" cy="4114800"/>
            </a:xfrm>
            <a:prstGeom prst="rect">
              <a:avLst/>
            </a:prstGeom>
          </p:spPr>
        </p:pic>
        <p:sp>
          <p:nvSpPr>
            <p:cNvPr id="9" name="TextBox 9"/>
            <p:cNvSpPr txBox="1"/>
            <p:nvPr/>
          </p:nvSpPr>
          <p:spPr>
            <a:xfrm>
              <a:off x="11646207" y="2435492"/>
              <a:ext cx="2528732" cy="906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279"/>
                </a:lnSpc>
              </a:pPr>
              <a:r>
                <a:rPr lang="en-US" sz="5199" dirty="0">
                  <a:solidFill>
                    <a:srgbClr val="000000"/>
                  </a:solidFill>
                  <a:latin typeface="DejaVu Serif Bold"/>
                </a:rPr>
                <a:t>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66863"/>
          <a:stretch>
            <a:fillRect/>
          </a:stretch>
        </p:blipFill>
        <p:spPr>
          <a:xfrm>
            <a:off x="621143" y="9492218"/>
            <a:ext cx="17045713" cy="115022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209535" y="7769407"/>
            <a:ext cx="1681963" cy="256254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5646494" y="8171876"/>
            <a:ext cx="3101130" cy="283048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197059" y="6767293"/>
            <a:ext cx="652285" cy="100211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28700" y="1028700"/>
            <a:ext cx="2160877" cy="196443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8100000">
            <a:off x="15457198" y="-834376"/>
            <a:ext cx="3604204" cy="372615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8457284" y="4246425"/>
            <a:ext cx="6752251" cy="582090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0" y="4246425"/>
            <a:ext cx="5777563" cy="33377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-1267924" y="6527644"/>
            <a:ext cx="3778135" cy="411480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94640" y="309219"/>
            <a:ext cx="17698721" cy="4430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DejaVu Serif Bold"/>
              </a:rPr>
              <a:t>3: QUY TẮC NGÓN GIỮA</a:t>
            </a:r>
            <a:r>
              <a:rPr lang="en-US" sz="5199" dirty="0">
                <a:solidFill>
                  <a:srgbClr val="000000"/>
                </a:solidFill>
                <a:latin typeface="DejaVu Serif"/>
              </a:rPr>
              <a:t> </a:t>
            </a:r>
          </a:p>
          <a:p>
            <a:pPr algn="ctr">
              <a:lnSpc>
                <a:spcPts val="6860"/>
              </a:lnSpc>
            </a:pP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Với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người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quen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biết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nhưng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ít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khi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gặp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như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hàng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xóm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,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bạn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bè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của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 cha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mẹ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.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Những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người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này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,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chỉ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nên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bắt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tay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,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cười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và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chào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4900" dirty="0" err="1">
                <a:solidFill>
                  <a:srgbClr val="000000"/>
                </a:solidFill>
                <a:latin typeface="DejaVu Serif"/>
              </a:rPr>
              <a:t>hỏi</a:t>
            </a:r>
            <a:r>
              <a:rPr lang="en-US" sz="4900" dirty="0">
                <a:solidFill>
                  <a:srgbClr val="000000"/>
                </a:solidFill>
                <a:latin typeface="DejaVu Serif"/>
              </a:rPr>
              <a:t>.</a:t>
            </a:r>
          </a:p>
          <a:p>
            <a:pPr algn="ctr">
              <a:lnSpc>
                <a:spcPts val="7279"/>
              </a:lnSpc>
            </a:pPr>
            <a:endParaRPr lang="en-US" sz="4900" dirty="0">
              <a:solidFill>
                <a:srgbClr val="000000"/>
              </a:solidFill>
              <a:latin typeface="DejaVu Serif"/>
            </a:endParaRPr>
          </a:p>
        </p:txBody>
      </p:sp>
      <p:sp>
        <p:nvSpPr>
          <p:cNvPr id="12" name="AutoShape 12"/>
          <p:cNvSpPr/>
          <p:nvPr/>
        </p:nvSpPr>
        <p:spPr>
          <a:xfrm>
            <a:off x="4657620" y="6422680"/>
            <a:ext cx="3440138" cy="0"/>
          </a:xfrm>
          <a:prstGeom prst="line">
            <a:avLst/>
          </a:prstGeom>
          <a:ln w="47625" cap="rnd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13" name="TextBox 13"/>
          <p:cNvSpPr txBox="1"/>
          <p:nvPr/>
        </p:nvSpPr>
        <p:spPr>
          <a:xfrm>
            <a:off x="2050629" y="4141650"/>
            <a:ext cx="459581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B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200627" y="-74995"/>
            <a:ext cx="10344627" cy="10436990"/>
          </a:xfrm>
          <a:prstGeom prst="rect">
            <a:avLst/>
          </a:prstGeom>
        </p:spPr>
      </p:pic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2644287" y="3600450"/>
            <a:ext cx="6103359" cy="6103359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4"/>
              <a:stretch>
                <a:fillRect l="-24199" r="-24199"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1695198" y="266416"/>
            <a:ext cx="15858287" cy="3677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3B3B3B"/>
                </a:solidFill>
                <a:latin typeface="DejaVu Serif Bold"/>
              </a:rPr>
              <a:t>4: QUY TẮC NGÓN ÁP ÚT</a:t>
            </a:r>
          </a:p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3B3B3B"/>
                </a:solidFill>
                <a:latin typeface="DejaVu Serif"/>
              </a:rPr>
              <a:t>Người</a:t>
            </a:r>
            <a:r>
              <a:rPr lang="en-US" sz="5199" dirty="0">
                <a:solidFill>
                  <a:srgbClr val="3B3B3B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B3B3B"/>
                </a:solidFill>
                <a:latin typeface="DejaVu Serif"/>
              </a:rPr>
              <a:t>quen</a:t>
            </a:r>
            <a:r>
              <a:rPr lang="en-US" sz="5199" dirty="0">
                <a:solidFill>
                  <a:srgbClr val="3B3B3B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B3B3B"/>
                </a:solidFill>
                <a:latin typeface="DejaVu Serif"/>
              </a:rPr>
              <a:t>của</a:t>
            </a:r>
            <a:r>
              <a:rPr lang="en-US" sz="5199" dirty="0">
                <a:solidFill>
                  <a:srgbClr val="3B3B3B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B3B3B"/>
                </a:solidFill>
                <a:latin typeface="DejaVu Serif"/>
              </a:rPr>
              <a:t>gia</a:t>
            </a:r>
            <a:r>
              <a:rPr lang="en-US" sz="5199" dirty="0">
                <a:solidFill>
                  <a:srgbClr val="3B3B3B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B3B3B"/>
                </a:solidFill>
                <a:latin typeface="DejaVu Serif"/>
              </a:rPr>
              <a:t>đình</a:t>
            </a:r>
            <a:r>
              <a:rPr lang="en-US" sz="5199" dirty="0">
                <a:solidFill>
                  <a:srgbClr val="3B3B3B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B3B3B"/>
                </a:solidFill>
                <a:latin typeface="DejaVu Serif"/>
              </a:rPr>
              <a:t>mà</a:t>
            </a:r>
            <a:r>
              <a:rPr lang="en-US" sz="5199" dirty="0">
                <a:solidFill>
                  <a:srgbClr val="3B3B3B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B3B3B"/>
                </a:solidFill>
                <a:latin typeface="DejaVu Serif"/>
              </a:rPr>
              <a:t>mới</a:t>
            </a:r>
            <a:r>
              <a:rPr lang="en-US" sz="5199" dirty="0">
                <a:solidFill>
                  <a:srgbClr val="3B3B3B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B3B3B"/>
                </a:solidFill>
                <a:latin typeface="DejaVu Serif"/>
              </a:rPr>
              <a:t>gặp</a:t>
            </a:r>
            <a:r>
              <a:rPr lang="en-US" sz="5199" dirty="0">
                <a:solidFill>
                  <a:srgbClr val="3B3B3B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B3B3B"/>
                </a:solidFill>
                <a:latin typeface="DejaVu Serif"/>
              </a:rPr>
              <a:t>lần</a:t>
            </a:r>
            <a:r>
              <a:rPr lang="en-US" sz="5199" dirty="0">
                <a:solidFill>
                  <a:srgbClr val="3B3B3B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B3B3B"/>
                </a:solidFill>
                <a:latin typeface="DejaVu Serif"/>
              </a:rPr>
              <a:t>đầu</a:t>
            </a:r>
            <a:r>
              <a:rPr lang="en-US" sz="5199" dirty="0">
                <a:solidFill>
                  <a:srgbClr val="3B3B3B"/>
                </a:solidFill>
                <a:latin typeface="DejaVu Serif"/>
              </a:rPr>
              <a:t>. </a:t>
            </a:r>
            <a:r>
              <a:rPr lang="en-US" sz="5199" dirty="0" err="1">
                <a:solidFill>
                  <a:srgbClr val="3B3B3B"/>
                </a:solidFill>
                <a:latin typeface="DejaVu Serif"/>
              </a:rPr>
              <a:t>Chỉ</a:t>
            </a:r>
            <a:r>
              <a:rPr lang="en-US" sz="5199" dirty="0">
                <a:solidFill>
                  <a:srgbClr val="3B3B3B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B3B3B"/>
                </a:solidFill>
                <a:latin typeface="DejaVu Serif"/>
              </a:rPr>
              <a:t>nên</a:t>
            </a:r>
            <a:r>
              <a:rPr lang="en-US" sz="5199" dirty="0">
                <a:solidFill>
                  <a:srgbClr val="3B3B3B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B3B3B"/>
                </a:solidFill>
                <a:latin typeface="DejaVu Serif"/>
              </a:rPr>
              <a:t>dừng</a:t>
            </a:r>
            <a:r>
              <a:rPr lang="en-US" sz="5199" dirty="0">
                <a:solidFill>
                  <a:srgbClr val="3B3B3B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B3B3B"/>
                </a:solidFill>
                <a:latin typeface="DejaVu Serif"/>
              </a:rPr>
              <a:t>lại</a:t>
            </a:r>
            <a:r>
              <a:rPr lang="en-US" sz="5199" dirty="0">
                <a:solidFill>
                  <a:srgbClr val="3B3B3B"/>
                </a:solidFill>
                <a:latin typeface="DejaVu Serif"/>
              </a:rPr>
              <a:t> ở </a:t>
            </a:r>
            <a:r>
              <a:rPr lang="en-US" sz="5199" dirty="0" err="1">
                <a:solidFill>
                  <a:srgbClr val="3B3B3B"/>
                </a:solidFill>
                <a:latin typeface="DejaVu Serif"/>
              </a:rPr>
              <a:t>mức</a:t>
            </a:r>
            <a:r>
              <a:rPr lang="en-US" sz="5199" dirty="0">
                <a:solidFill>
                  <a:srgbClr val="3B3B3B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B3B3B"/>
                </a:solidFill>
                <a:latin typeface="DejaVu Serif"/>
              </a:rPr>
              <a:t>vẫy</a:t>
            </a:r>
            <a:r>
              <a:rPr lang="en-US" sz="5199" dirty="0">
                <a:solidFill>
                  <a:srgbClr val="3B3B3B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B3B3B"/>
                </a:solidFill>
                <a:latin typeface="DejaVu Serif"/>
              </a:rPr>
              <a:t>tay</a:t>
            </a:r>
            <a:r>
              <a:rPr lang="en-US" sz="5199" dirty="0">
                <a:solidFill>
                  <a:srgbClr val="3B3B3B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B3B3B"/>
                </a:solidFill>
                <a:latin typeface="DejaVu Serif"/>
              </a:rPr>
              <a:t>chào</a:t>
            </a:r>
            <a:r>
              <a:rPr lang="en-US" sz="5199" dirty="0">
                <a:solidFill>
                  <a:srgbClr val="3B3B3B"/>
                </a:solidFill>
                <a:latin typeface="DejaVu Serif"/>
              </a:rPr>
              <a:t>.</a:t>
            </a:r>
          </a:p>
          <a:p>
            <a:pPr algn="ctr">
              <a:lnSpc>
                <a:spcPts val="7279"/>
              </a:lnSpc>
            </a:pPr>
            <a:endParaRPr lang="en-US" sz="5199" dirty="0">
              <a:solidFill>
                <a:srgbClr val="3B3B3B"/>
              </a:solidFill>
              <a:latin typeface="DejaVu Serif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311984" y="4215999"/>
            <a:ext cx="4748931" cy="5042301"/>
            <a:chOff x="11311984" y="4215999"/>
            <a:chExt cx="4748931" cy="5042301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1311984" y="4215999"/>
              <a:ext cx="4748931" cy="5042301"/>
            </a:xfrm>
            <a:prstGeom prst="rect">
              <a:avLst/>
            </a:prstGeom>
          </p:spPr>
        </p:pic>
        <p:sp>
          <p:nvSpPr>
            <p:cNvPr id="7" name="TextBox 7"/>
            <p:cNvSpPr txBox="1"/>
            <p:nvPr/>
          </p:nvSpPr>
          <p:spPr>
            <a:xfrm>
              <a:off x="14409101" y="4394686"/>
              <a:ext cx="378844" cy="7488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001"/>
                </a:lnSpc>
              </a:pPr>
              <a:r>
                <a:rPr lang="en-US" sz="4286">
                  <a:solidFill>
                    <a:srgbClr val="3B3B3B"/>
                  </a:solidFill>
                  <a:latin typeface="DejaVu Serif Bold"/>
                </a:rPr>
                <a:t>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97354" y="723900"/>
            <a:ext cx="11047445" cy="214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8039"/>
              </a:lnSpc>
            </a:pPr>
            <a:r>
              <a:rPr lang="en-US" sz="4000" dirty="0">
                <a:solidFill>
                  <a:srgbClr val="3B3B3B"/>
                </a:solidFill>
                <a:latin typeface="Muli Bold Bold"/>
              </a:rPr>
              <a:t>5: QUY TẮC NGÓN ÚT</a:t>
            </a:r>
          </a:p>
          <a:p>
            <a:pPr algn="ctr">
              <a:lnSpc>
                <a:spcPts val="8039"/>
              </a:lnSpc>
            </a:pPr>
            <a:r>
              <a:rPr lang="en-US" sz="4000" dirty="0" err="1">
                <a:solidFill>
                  <a:srgbClr val="3B3B3B"/>
                </a:solidFill>
                <a:latin typeface="Muli Bold"/>
              </a:rPr>
              <a:t>Không</a:t>
            </a:r>
            <a:r>
              <a:rPr lang="en-US" sz="4000" dirty="0">
                <a:solidFill>
                  <a:srgbClr val="3B3B3B"/>
                </a:solidFill>
                <a:latin typeface="Muli Bold"/>
              </a:rPr>
              <a:t> </a:t>
            </a:r>
            <a:r>
              <a:rPr lang="en-US" sz="4000" dirty="0" err="1">
                <a:solidFill>
                  <a:srgbClr val="3B3B3B"/>
                </a:solidFill>
                <a:latin typeface="Muli Bold"/>
              </a:rPr>
              <a:t>lại</a:t>
            </a:r>
            <a:r>
              <a:rPr lang="en-US" sz="4000" dirty="0">
                <a:solidFill>
                  <a:srgbClr val="3B3B3B"/>
                </a:solidFill>
                <a:latin typeface="Muli Bold"/>
              </a:rPr>
              <a:t> </a:t>
            </a:r>
            <a:r>
              <a:rPr lang="en-US" sz="4000" dirty="0" err="1">
                <a:solidFill>
                  <a:srgbClr val="3B3B3B"/>
                </a:solidFill>
                <a:latin typeface="Muli Bold"/>
              </a:rPr>
              <a:t>gần</a:t>
            </a:r>
            <a:r>
              <a:rPr lang="en-US" sz="4000" dirty="0">
                <a:solidFill>
                  <a:srgbClr val="3B3B3B"/>
                </a:solidFill>
                <a:latin typeface="Muli Bold"/>
              </a:rPr>
              <a:t>, </a:t>
            </a:r>
            <a:r>
              <a:rPr lang="en-US" sz="4000" dirty="0" err="1">
                <a:solidFill>
                  <a:srgbClr val="3B3B3B"/>
                </a:solidFill>
                <a:latin typeface="Muli Bold"/>
              </a:rPr>
              <a:t>không</a:t>
            </a:r>
            <a:r>
              <a:rPr lang="en-US" sz="4000" dirty="0">
                <a:solidFill>
                  <a:srgbClr val="3B3B3B"/>
                </a:solidFill>
                <a:latin typeface="Muli Bold"/>
              </a:rPr>
              <a:t> </a:t>
            </a:r>
            <a:r>
              <a:rPr lang="en-US" sz="4000" dirty="0" err="1">
                <a:solidFill>
                  <a:srgbClr val="3B3B3B"/>
                </a:solidFill>
                <a:latin typeface="Muli Bold"/>
              </a:rPr>
              <a:t>nói</a:t>
            </a:r>
            <a:r>
              <a:rPr lang="en-US" sz="4000" dirty="0">
                <a:solidFill>
                  <a:srgbClr val="3B3B3B"/>
                </a:solidFill>
                <a:latin typeface="Muli Bold"/>
              </a:rPr>
              <a:t> </a:t>
            </a:r>
            <a:r>
              <a:rPr lang="en-US" sz="4000" dirty="0" err="1">
                <a:solidFill>
                  <a:srgbClr val="3B3B3B"/>
                </a:solidFill>
                <a:latin typeface="Muli Bold"/>
              </a:rPr>
              <a:t>chuyện</a:t>
            </a:r>
            <a:r>
              <a:rPr lang="en-US" sz="4000" dirty="0">
                <a:solidFill>
                  <a:srgbClr val="3B3B3B"/>
                </a:solidFill>
                <a:latin typeface="Muli Bold"/>
              </a:rPr>
              <a:t> </a:t>
            </a:r>
            <a:r>
              <a:rPr lang="en-US" sz="4000" dirty="0" err="1">
                <a:solidFill>
                  <a:srgbClr val="3B3B3B"/>
                </a:solidFill>
                <a:latin typeface="Muli Bold"/>
              </a:rPr>
              <a:t>với</a:t>
            </a:r>
            <a:r>
              <a:rPr lang="en-US" sz="4000" dirty="0">
                <a:solidFill>
                  <a:srgbClr val="3B3B3B"/>
                </a:solidFill>
                <a:latin typeface="Muli Bold"/>
              </a:rPr>
              <a:t> </a:t>
            </a:r>
            <a:r>
              <a:rPr lang="en-US" sz="4000" dirty="0" err="1">
                <a:solidFill>
                  <a:srgbClr val="3B3B3B"/>
                </a:solidFill>
                <a:latin typeface="Muli Bold"/>
              </a:rPr>
              <a:t>người</a:t>
            </a:r>
            <a:r>
              <a:rPr lang="en-US" sz="4000" dirty="0">
                <a:solidFill>
                  <a:srgbClr val="3B3B3B"/>
                </a:solidFill>
                <a:latin typeface="Muli Bold"/>
              </a:rPr>
              <a:t> </a:t>
            </a:r>
            <a:r>
              <a:rPr lang="en-US" sz="4000" dirty="0" err="1">
                <a:solidFill>
                  <a:srgbClr val="3B3B3B"/>
                </a:solidFill>
                <a:latin typeface="Muli Bold"/>
              </a:rPr>
              <a:t>lạ</a:t>
            </a:r>
            <a:endParaRPr lang="en-US" sz="4000" dirty="0">
              <a:solidFill>
                <a:srgbClr val="3B3B3B"/>
              </a:solidFill>
              <a:latin typeface="Muli Bol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631536" y="4228983"/>
            <a:ext cx="5272321" cy="52723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t="5388" b="5388"/>
          <a:stretch>
            <a:fillRect/>
          </a:stretch>
        </p:blipFill>
        <p:spPr>
          <a:xfrm>
            <a:off x="762000" y="3848100"/>
            <a:ext cx="5909187" cy="52723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987718" y="4228983"/>
            <a:ext cx="2312564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0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310</Words>
  <Application>Microsoft Office PowerPoint</Application>
  <PresentationFormat>Custom</PresentationFormat>
  <Paragraphs>35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4" baseType="lpstr">
      <vt:lpstr>Arimo</vt:lpstr>
      <vt:lpstr>Muli Bold Bold</vt:lpstr>
      <vt:lpstr>Quicksand Bold</vt:lpstr>
      <vt:lpstr>DejaVu Serif</vt:lpstr>
      <vt:lpstr>Arial</vt:lpstr>
      <vt:lpstr>Arimo Bold</vt:lpstr>
      <vt:lpstr>Dancing Script Bold</vt:lpstr>
      <vt:lpstr>DejaVu Serif Bold</vt:lpstr>
      <vt:lpstr>Dancing Script</vt:lpstr>
      <vt:lpstr>Noto Serif Display Black</vt:lpstr>
      <vt:lpstr>Asap SemiBold</vt:lpstr>
      <vt:lpstr>Calibri</vt:lpstr>
      <vt:lpstr>Times New Roman</vt:lpstr>
      <vt:lpstr>Montserrat Bold</vt:lpstr>
      <vt:lpstr>Muli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 t</dc:title>
  <dc:creator>Administrator</dc:creator>
  <cp:lastModifiedBy>Administrator</cp:lastModifiedBy>
  <cp:revision>7</cp:revision>
  <dcterms:created xsi:type="dcterms:W3CDTF">2006-08-16T00:00:00Z</dcterms:created>
  <dcterms:modified xsi:type="dcterms:W3CDTF">2024-10-11T16:26:06Z</dcterms:modified>
  <dc:identifier>DAEvrrzx1TI</dc:identifier>
</cp:coreProperties>
</file>