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1" r:id="rId4"/>
    <p:sldId id="274" r:id="rId5"/>
    <p:sldId id="261" r:id="rId6"/>
    <p:sldId id="275" r:id="rId7"/>
    <p:sldId id="276" r:id="rId8"/>
    <p:sldId id="260" r:id="rId9"/>
    <p:sldId id="272" r:id="rId10"/>
    <p:sldId id="258" r:id="rId11"/>
    <p:sldId id="262" r:id="rId12"/>
    <p:sldId id="25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3.jp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05000"/>
            <a:ext cx="89154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F96D0-F655-2237-387D-8A8A199C99BC}"/>
              </a:ext>
            </a:extLst>
          </p:cNvPr>
          <p:cNvSpPr txBox="1"/>
          <p:nvPr/>
        </p:nvSpPr>
        <p:spPr>
          <a:xfrm>
            <a:off x="1756438" y="318539"/>
            <a:ext cx="6504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TRƯỜNG MẦM NON </a:t>
            </a:r>
            <a:r>
              <a:rPr lang="vi-VN" sz="2400" b="1" smtClean="0">
                <a:solidFill>
                  <a:schemeClr val="tx2"/>
                </a:solidFill>
              </a:rPr>
              <a:t>Long Biên A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Câu</a:t>
            </a:r>
            <a:r>
              <a:rPr lang="en-US" sz="2400" b="1" dirty="0">
                <a:solidFill>
                  <a:srgbClr val="00B050"/>
                </a:solidFill>
              </a:rPr>
              <a:t> 3: </a:t>
            </a:r>
            <a:r>
              <a:rPr lang="en-US" sz="2400" b="1" dirty="0" err="1">
                <a:solidFill>
                  <a:srgbClr val="00B050"/>
                </a:solidFill>
              </a:rPr>
              <a:t>Khối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chữ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2.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1.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8" y="4298163"/>
            <a:ext cx="3066202" cy="2559837"/>
            <a:chOff x="3125359" y="4405360"/>
            <a:chExt cx="285488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827966" y="4405360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4" y="4526796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00B050"/>
                  </a:solidFill>
                </a:rPr>
                <a:t>3.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>
                  <a:solidFill>
                    <a:srgbClr val="00B050"/>
                  </a:solidFill>
                </a:rPr>
                <a:t>2.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giống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chữ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nhật</a:t>
            </a:r>
            <a:r>
              <a:rPr lang="en-US" sz="5400" b="1" dirty="0">
                <a:solidFill>
                  <a:srgbClr val="00B050"/>
                </a:solidFill>
              </a:rPr>
              <a:t/>
            </a:r>
            <a:br>
              <a:rPr lang="en-US" sz="5400" b="1" dirty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>
                    <a:solidFill>
                      <a:srgbClr val="7030A0"/>
                    </a:solidFill>
                  </a:rPr>
                  <a:t/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2. </a:t>
              </a:r>
              <a:r>
                <a:rPr lang="en-US" sz="4400" b="1" dirty="0">
                  <a:solidFill>
                    <a:srgbClr val="7030A0"/>
                  </a:solidFill>
                </a:rPr>
                <a:t/>
              </a:r>
              <a:br>
                <a:rPr lang="en-US" sz="4400" b="1" dirty="0">
                  <a:solidFill>
                    <a:srgbClr val="7030A0"/>
                  </a:solidFill>
                </a:rPr>
              </a:br>
              <a:r>
                <a:rPr lang="en-US" sz="4400" b="1" dirty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vuông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>
                    <a:solidFill>
                      <a:srgbClr val="7030A0"/>
                    </a:solidFill>
                  </a:rPr>
                  <a:t/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0" y="1143000"/>
            <a:ext cx="3962400" cy="3429000"/>
            <a:chOff x="93601" y="1568213"/>
            <a:chExt cx="2801999" cy="2358756"/>
          </a:xfrm>
        </p:grpSpPr>
        <p:grpSp>
          <p:nvGrpSpPr>
            <p:cNvPr id="10" name="Group 9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>
                    <a:solidFill>
                      <a:srgbClr val="7030A0"/>
                    </a:solidFill>
                  </a:rPr>
                  <a:t/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7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3: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>
                    <a:solidFill>
                      <a:srgbClr val="7030A0"/>
                    </a:solidFill>
                  </a:rPr>
                  <a:t/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Câu</a:t>
            </a:r>
            <a:r>
              <a:rPr lang="en-US" sz="2800" b="1" dirty="0">
                <a:solidFill>
                  <a:srgbClr val="7030A0"/>
                </a:solidFill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</a:rPr>
              <a:t>Trong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các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sau</a:t>
            </a:r>
            <a:r>
              <a:rPr lang="en-US" sz="2800" b="1" dirty="0">
                <a:solidFill>
                  <a:srgbClr val="7030A0"/>
                </a:solidFill>
              </a:rPr>
              <a:t>,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nào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là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khối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cầu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>
                    <a:solidFill>
                      <a:srgbClr val="7030A0"/>
                    </a:solidFill>
                  </a:rPr>
                  <a:t/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3600" y="1282323"/>
            <a:ext cx="3810000" cy="3459105"/>
            <a:chOff x="2994833" y="4214261"/>
            <a:chExt cx="3061555" cy="2559837"/>
          </a:xfrm>
        </p:grpSpPr>
        <p:sp>
          <p:nvSpPr>
            <p:cNvPr id="5" name="Rectangle 4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530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cong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lăn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nhiều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phía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80734" y="1200988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257" y="385115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3. </a:t>
              </a:r>
              <a:r>
                <a:rPr lang="en-US" b="1" dirty="0">
                  <a:solidFill>
                    <a:srgbClr val="7030A0"/>
                  </a:solidFill>
                </a:rPr>
                <a:t/>
              </a:r>
              <a:br>
                <a:rPr lang="en-US" b="1" dirty="0">
                  <a:solidFill>
                    <a:srgbClr val="7030A0"/>
                  </a:solidFill>
                </a:rPr>
              </a:br>
              <a:r>
                <a:rPr lang="en-US" b="1" dirty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694158"/>
            <a:ext cx="3014803" cy="2712817"/>
            <a:chOff x="386013" y="1249583"/>
            <a:chExt cx="3014803" cy="2712817"/>
          </a:xfrm>
        </p:grpSpPr>
        <p:sp>
          <p:nvSpPr>
            <p:cNvPr id="18" name="Rectangle 17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>
                    <a:solidFill>
                      <a:srgbClr val="7030A0"/>
                    </a:solidFill>
                  </a:rPr>
                  <a:t/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1670327"/>
            <a:ext cx="3962400" cy="3130273"/>
            <a:chOff x="386013" y="1249583"/>
            <a:chExt cx="3014803" cy="2712817"/>
          </a:xfrm>
        </p:grpSpPr>
        <p:sp>
          <p:nvSpPr>
            <p:cNvPr id="10" name="Rectangle 9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>
                    <a:solidFill>
                      <a:srgbClr val="FF0000"/>
                    </a:solidFill>
                  </a:rPr>
                  <a:t>4. </a:t>
                </a:r>
                <a:r>
                  <a:rPr lang="en-US" b="1" dirty="0">
                    <a:solidFill>
                      <a:srgbClr val="7030A0"/>
                    </a:solidFill>
                  </a:rPr>
                  <a:t/>
                </a:r>
                <a:br>
                  <a:rPr lang="en-US" b="1" dirty="0">
                    <a:solidFill>
                      <a:srgbClr val="7030A0"/>
                    </a:solidFill>
                  </a:rPr>
                </a:br>
                <a:r>
                  <a:rPr lang="en-US" b="1" dirty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87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485</TotalTime>
  <Words>191</Words>
  <Application>Microsoft Office PowerPoint</Application>
  <PresentationFormat>On-screen Show (4:3)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         Làm quen với toán                               Đề tài: Ôn khối cầu, khối trụ, khối vuông, khối chữ nhật                                    Lứa tuổi: Mẫu giáo lớn                                     Số lượng: 20 trẻ                                        </vt:lpstr>
      <vt:lpstr>Câu 1: Trong các khối sau, khối nào là khối vuông? </vt:lpstr>
      <vt:lpstr>PowerPoint Presentation</vt:lpstr>
      <vt:lpstr>                 Câu 3: Khối gì có dạng khối vuông?</vt:lpstr>
      <vt:lpstr>PowerPoint Presentation</vt:lpstr>
      <vt:lpstr>Câu 1: Trong các khối sau, khối nào là khối cầu? </vt:lpstr>
      <vt:lpstr>PowerPoint Presentation</vt:lpstr>
      <vt:lpstr>                 Câu 2: Đồ vật gì có dạng khối tròn, có đường bao cong tròn và lăn được nhiều phía?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Windows User</cp:lastModifiedBy>
  <cp:revision>45</cp:revision>
  <dcterms:created xsi:type="dcterms:W3CDTF">2017-10-18T09:55:45Z</dcterms:created>
  <dcterms:modified xsi:type="dcterms:W3CDTF">2024-03-12T06:20:12Z</dcterms:modified>
</cp:coreProperties>
</file>