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7" r:id="rId3"/>
    <p:sldId id="258" r:id="rId4"/>
    <p:sldId id="259" r:id="rId5"/>
    <p:sldId id="277" r:id="rId6"/>
    <p:sldId id="278" r:id="rId7"/>
    <p:sldId id="279" r:id="rId8"/>
    <p:sldId id="280" r:id="rId9"/>
    <p:sldId id="260" r:id="rId10"/>
    <p:sldId id="261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02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5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16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4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54A48-19B9-44ED-A6F8-C1B13BCA9E9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1ADF-8563-4A9D-BA16-D3ACB725A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7" Type="http://schemas.openxmlformats.org/officeDocument/2006/relationships/audio" Target="../media/audio4.wav"/><Relationship Id="rId12" Type="http://schemas.openxmlformats.org/officeDocument/2006/relationships/image" Target="../media/image43.gif"/><Relationship Id="rId17" Type="http://schemas.openxmlformats.org/officeDocument/2006/relationships/image" Target="../media/image49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52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56.pn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23" Type="http://schemas.openxmlformats.org/officeDocument/2006/relationships/image" Target="../media/image55.png"/><Relationship Id="rId10" Type="http://schemas.openxmlformats.org/officeDocument/2006/relationships/audio" Target="../media/audio7.wav"/><Relationship Id="rId19" Type="http://schemas.openxmlformats.org/officeDocument/2006/relationships/image" Target="../media/image51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0.png"/><Relationship Id="rId2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58.gif"/><Relationship Id="rId18" Type="http://schemas.openxmlformats.org/officeDocument/2006/relationships/image" Target="../media/image55.png"/><Relationship Id="rId3" Type="http://schemas.openxmlformats.org/officeDocument/2006/relationships/audio" Target="../media/audio2.wav"/><Relationship Id="rId21" Type="http://schemas.openxmlformats.org/officeDocument/2006/relationships/image" Target="../media/image37.png"/><Relationship Id="rId7" Type="http://schemas.openxmlformats.org/officeDocument/2006/relationships/audio" Target="../media/audio6.wav"/><Relationship Id="rId12" Type="http://schemas.openxmlformats.org/officeDocument/2006/relationships/image" Target="../media/image40.png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8.png"/><Relationship Id="rId24" Type="http://schemas.openxmlformats.org/officeDocument/2006/relationships/image" Target="../media/image57.png"/><Relationship Id="rId5" Type="http://schemas.openxmlformats.org/officeDocument/2006/relationships/audio" Target="../media/audio4.wav"/><Relationship Id="rId15" Type="http://schemas.openxmlformats.org/officeDocument/2006/relationships/image" Target="../media/image52.gif"/><Relationship Id="rId23" Type="http://schemas.openxmlformats.org/officeDocument/2006/relationships/image" Target="../media/image49.png"/><Relationship Id="rId10" Type="http://schemas.openxmlformats.org/officeDocument/2006/relationships/image" Target="../media/image43.gif"/><Relationship Id="rId19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image" Target="../media/image51.gif"/><Relationship Id="rId2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2.gif"/><Relationship Id="rId7" Type="http://schemas.openxmlformats.org/officeDocument/2006/relationships/audio" Target="../media/audio4.wav"/><Relationship Id="rId12" Type="http://schemas.openxmlformats.org/officeDocument/2006/relationships/image" Target="../media/image43.gif"/><Relationship Id="rId17" Type="http://schemas.openxmlformats.org/officeDocument/2006/relationships/image" Target="../media/image49.png"/><Relationship Id="rId25" Type="http://schemas.openxmlformats.org/officeDocument/2006/relationships/image" Target="../media/image56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51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55.png"/><Relationship Id="rId5" Type="http://schemas.openxmlformats.org/officeDocument/2006/relationships/audio" Target="../media/audio2.wav"/><Relationship Id="rId15" Type="http://schemas.openxmlformats.org/officeDocument/2006/relationships/image" Target="../media/image59.png"/><Relationship Id="rId23" Type="http://schemas.openxmlformats.org/officeDocument/2006/relationships/image" Target="../media/image54.png"/><Relationship Id="rId10" Type="http://schemas.openxmlformats.org/officeDocument/2006/relationships/audio" Target="../media/audio7.wav"/><Relationship Id="rId19" Type="http://schemas.openxmlformats.org/officeDocument/2006/relationships/image" Target="../media/image58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0.png"/><Relationship Id="rId22" Type="http://schemas.openxmlformats.org/officeDocument/2006/relationships/image" Target="../media/image53.png"/><Relationship Id="rId27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3.gif"/><Relationship Id="rId18" Type="http://schemas.openxmlformats.org/officeDocument/2006/relationships/image" Target="../media/image52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5.png"/><Relationship Id="rId7" Type="http://schemas.openxmlformats.org/officeDocument/2006/relationships/audio" Target="../media/audio4.wav"/><Relationship Id="rId12" Type="http://schemas.openxmlformats.org/officeDocument/2006/relationships/image" Target="../media/image58.gif"/><Relationship Id="rId17" Type="http://schemas.openxmlformats.org/officeDocument/2006/relationships/image" Target="../media/image51.gif"/><Relationship Id="rId25" Type="http://schemas.openxmlformats.org/officeDocument/2006/relationships/image" Target="../media/image60.png"/><Relationship Id="rId2" Type="http://schemas.microsoft.com/office/2007/relationships/media" Target="../media/media2.mp3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0.png"/><Relationship Id="rId23" Type="http://schemas.openxmlformats.org/officeDocument/2006/relationships/image" Target="../media/image59.png"/><Relationship Id="rId10" Type="http://schemas.openxmlformats.org/officeDocument/2006/relationships/audio" Target="../media/audio7.wav"/><Relationship Id="rId19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7" Type="http://schemas.openxmlformats.org/officeDocument/2006/relationships/audio" Target="../media/audio4.wav"/><Relationship Id="rId12" Type="http://schemas.openxmlformats.org/officeDocument/2006/relationships/image" Target="../media/image43.gif"/><Relationship Id="rId17" Type="http://schemas.openxmlformats.org/officeDocument/2006/relationships/image" Target="../media/image49.png"/><Relationship Id="rId25" Type="http://schemas.openxmlformats.org/officeDocument/2006/relationships/image" Target="../media/image61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52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image" Target="../media/image56.png"/><Relationship Id="rId5" Type="http://schemas.openxmlformats.org/officeDocument/2006/relationships/audio" Target="../media/audio2.wav"/><Relationship Id="rId15" Type="http://schemas.openxmlformats.org/officeDocument/2006/relationships/image" Target="../media/image59.png"/><Relationship Id="rId23" Type="http://schemas.openxmlformats.org/officeDocument/2006/relationships/image" Target="../media/image55.png"/><Relationship Id="rId10" Type="http://schemas.openxmlformats.org/officeDocument/2006/relationships/audio" Target="../media/audio7.wav"/><Relationship Id="rId19" Type="http://schemas.openxmlformats.org/officeDocument/2006/relationships/image" Target="../media/image51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40.png"/><Relationship Id="rId2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819400" y="3066440"/>
            <a:ext cx="64114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endParaRPr lang="vi-VN" alt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cấu tạo quả trứng gà</a:t>
            </a:r>
            <a:endParaRPr lang="en-US" altLang="vi-VN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: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 (5 </a:t>
            </a: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alt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)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2819400" y="304006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vi-VN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vi-VN" altLang="vi-V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alt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A</a:t>
            </a:r>
            <a:endParaRPr lang="vi-VN" altLang="vi-VN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514600" y="2307696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</p:spTree>
    <p:extLst>
      <p:ext uri="{BB962C8B-B14F-4D97-AF65-F5344CB8AC3E}">
        <p14:creationId xmlns:p14="http://schemas.microsoft.com/office/powerpoint/2010/main" val="647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3256" y="2391192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2: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tìm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mật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mã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kho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báu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F22D1-61B0-48B0-A4D6-E7E6ACC515CD}"/>
              </a:ext>
            </a:extLst>
          </p:cNvPr>
          <p:cNvSpPr/>
          <p:nvPr/>
        </p:nvSpPr>
        <p:spPr>
          <a:xfrm>
            <a:off x="114860" y="5914987"/>
            <a:ext cx="3497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DK Crayon Crumble" panose="00070001040701010105" pitchFamily="18" charset="0"/>
              </a:rPr>
              <a:t>TÌM MẬT MÃ</a:t>
            </a:r>
            <a:endParaRPr lang="en-US" sz="4000" b="1" dirty="0">
              <a:solidFill>
                <a:srgbClr val="FF0000"/>
              </a:solidFill>
              <a:latin typeface="DK Crayon Crumble" panose="00070001040701010105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87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7 L -4.37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00271" y="1047927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532522" y="2392590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bầu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426951" y="3267803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73212" y="2476107"/>
            <a:ext cx="147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err="1" smtClean="0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noProof="0" dirty="0" smtClean="0">
                <a:solidFill>
                  <a:srgbClr val="C00000"/>
                </a:solidFill>
                <a:latin typeface="Calibri" panose="020F0502020204030204"/>
              </a:rPr>
              <a:t> tam </a:t>
            </a:r>
            <a:r>
              <a:rPr lang="en-US" noProof="0" dirty="0" err="1" smtClean="0">
                <a:solidFill>
                  <a:srgbClr val="C00000"/>
                </a:solidFill>
                <a:latin typeface="Calibri" panose="020F0502020204030204"/>
              </a:rPr>
              <a:t>giác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946530" y="2556017"/>
            <a:ext cx="1585590" cy="1585588"/>
            <a:chOff x="1827603" y="2495620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603" y="2495620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35236" y="2176808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35236" y="3156892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34033" y="2306060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6032" y="2076640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6516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6.25E-7 -4.44444E-6 L 6.25E-7 -0.01944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76335" y="2023258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Mềm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79541" y="313621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819897" y="2207124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Mềm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40504" y="1908762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6217" y="2954550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37281" y="198726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12752" y="2813611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1295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54238" y="19913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Cứng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89759" y="326780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Rắn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9934078" y="2286235"/>
            <a:ext cx="14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Rất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dai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mềm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9674" y="1815765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69674" y="30178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07614" y="2065722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69046" y="1959859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0869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vỏ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6564786" y="2018048"/>
            <a:ext cx="294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vỏ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14273" y="2940434"/>
            <a:ext cx="353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vỏ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long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925005" y="3925073"/>
            <a:ext cx="355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vỏ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trắng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35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38" name="Picture 3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30450" y="1973981"/>
            <a:ext cx="536494" cy="4999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64786" y="2921095"/>
            <a:ext cx="536494" cy="4999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14273" y="3872438"/>
            <a:ext cx="536494" cy="49991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47406" y="2890122"/>
            <a:ext cx="908383" cy="908383"/>
          </a:xfrm>
          <a:prstGeom prst="rect">
            <a:avLst/>
          </a:prstGeom>
        </p:spPr>
      </p:pic>
      <p:pic>
        <p:nvPicPr>
          <p:cNvPr id="54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55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212169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7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61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54238" y="1991323"/>
            <a:ext cx="25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ăn,làm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54238" y="3112751"/>
            <a:ext cx="235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thuốc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8199341" y="3894527"/>
            <a:ext cx="211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Cả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2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phương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án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Calibri" panose="020F0502020204030204"/>
              </a:rPr>
              <a:t>trên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3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5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8" name="Picture 1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69674" y="1815765"/>
            <a:ext cx="536494" cy="499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69674" y="3017845"/>
            <a:ext cx="536494" cy="4999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69841" y="3888789"/>
            <a:ext cx="536494" cy="4999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60119" y="3758868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77143" y="2990804"/>
            <a:ext cx="1468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 </a:t>
            </a:r>
            <a:r>
              <a:rPr lang="en-US" sz="3600" dirty="0" err="1" smtClean="0"/>
              <a:t>hoa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43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61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5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6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4" name="Picture 13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F22D1-61B0-48B0-A4D6-E7E6ACC515CD}"/>
              </a:ext>
            </a:extLst>
          </p:cNvPr>
          <p:cNvSpPr/>
          <p:nvPr/>
        </p:nvSpPr>
        <p:spPr>
          <a:xfrm>
            <a:off x="114860" y="5914987"/>
            <a:ext cx="3497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DK Crayon Crumble" panose="00070001040701010105" pitchFamily="18" charset="0"/>
              </a:rPr>
              <a:t>TÌM MẬT MÃ</a:t>
            </a:r>
            <a:endParaRPr lang="en-US" sz="4000" b="1" dirty="0">
              <a:solidFill>
                <a:srgbClr val="FF0000"/>
              </a:solidFill>
              <a:latin typeface="DK Crayon Crumble" panose="00070001040701010105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7 L -4.37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89918" l="10000" r="90000">
                        <a14:backgroundMark x1="54242" y1="73045" x2="56061" y2="80453"/>
                        <a14:backgroundMark x1="59394" y1="74691" x2="71212" y2="82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2" t="5967" r="7577" b="12140"/>
          <a:stretch/>
        </p:blipFill>
        <p:spPr>
          <a:xfrm>
            <a:off x="762000" y="1333499"/>
            <a:ext cx="5353050" cy="3790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2" b="89941" l="1316" r="100000">
                        <a14:backgroundMark x1="11579" y1="70217" x2="25263" y2="71006"/>
                        <a14:backgroundMark x1="37368" y1="75148" x2="68158" y2="79093"/>
                        <a14:backgroundMark x1="75263" y1="71795" x2="90000" y2="63511"/>
                        <a14:backgroundMark x1="13947" y1="66864" x2="27632" y2="6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09" b="20003"/>
          <a:stretch/>
        </p:blipFill>
        <p:spPr>
          <a:xfrm>
            <a:off x="6511290" y="914430"/>
            <a:ext cx="4880610" cy="46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18332" r="32293" b="16945"/>
          <a:stretch/>
        </p:blipFill>
        <p:spPr>
          <a:xfrm>
            <a:off x="1304925" y="827256"/>
            <a:ext cx="4343400" cy="53830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52600" y="1137528"/>
            <a:ext cx="3448050" cy="46482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56 L 0.40234 0.014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3619500"/>
            <a:ext cx="3860800" cy="2880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84" y="367332"/>
            <a:ext cx="3483515" cy="2969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3619500"/>
            <a:ext cx="3807873" cy="28800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505284" y="3619500"/>
            <a:ext cx="3483515" cy="2880073"/>
            <a:chOff x="8505284" y="3619500"/>
            <a:chExt cx="3483515" cy="28800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284" y="3619500"/>
              <a:ext cx="3483515" cy="165623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284" y="5275739"/>
              <a:ext cx="3483515" cy="122383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1" y="367333"/>
            <a:ext cx="3807873" cy="2969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0" y="367333"/>
            <a:ext cx="3860800" cy="29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4" y="356066"/>
            <a:ext cx="3725371" cy="2956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55" y="356066"/>
            <a:ext cx="3751632" cy="29565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5526" y="3724219"/>
            <a:ext cx="3705959" cy="2867082"/>
            <a:chOff x="385526" y="3981809"/>
            <a:chExt cx="3705959" cy="26094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6" y="5410199"/>
              <a:ext cx="3705958" cy="11811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26" y="3981809"/>
              <a:ext cx="3705959" cy="129648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57" y="356065"/>
            <a:ext cx="3234642" cy="29565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51756" y="3724218"/>
            <a:ext cx="3751632" cy="3041219"/>
            <a:chOff x="4589416" y="3724218"/>
            <a:chExt cx="3613971" cy="30412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16" y="5278288"/>
              <a:ext cx="3613971" cy="14871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427" y="3724218"/>
              <a:ext cx="1798960" cy="15865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416" y="3733799"/>
              <a:ext cx="1815011" cy="153490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57" y="3733799"/>
            <a:ext cx="3525817" cy="30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" y="3433345"/>
            <a:ext cx="3833071" cy="3196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05" y="3433345"/>
            <a:ext cx="3748075" cy="3196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45" y="3433345"/>
            <a:ext cx="4024312" cy="3310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04" y="220742"/>
            <a:ext cx="3748075" cy="3025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06" y="220741"/>
            <a:ext cx="3853993" cy="3025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7" y="192881"/>
            <a:ext cx="3852013" cy="305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315434"/>
            <a:ext cx="3550265" cy="2808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6" y="315434"/>
            <a:ext cx="4221267" cy="2808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6" y="3432906"/>
            <a:ext cx="4221267" cy="3171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00" y="3432907"/>
            <a:ext cx="3550265" cy="317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63" y="315435"/>
            <a:ext cx="3617738" cy="2808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62" y="3432906"/>
            <a:ext cx="3622991" cy="31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3256" y="2391192"/>
            <a:ext cx="56415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chơi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1: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xem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đội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nào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nhanh</a:t>
            </a:r>
            <a:endParaRPr lang="en-US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60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213</Words>
  <Application>Microsoft Office PowerPoint</Application>
  <PresentationFormat>Widescreen</PresentationFormat>
  <Paragraphs>38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DK Crayon Crumble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24</cp:revision>
  <dcterms:created xsi:type="dcterms:W3CDTF">2020-10-31T15:36:37Z</dcterms:created>
  <dcterms:modified xsi:type="dcterms:W3CDTF">2024-03-12T06:29:26Z</dcterms:modified>
</cp:coreProperties>
</file>