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B6C46-2F74-44DB-9413-E2243CF57BB9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76E83-6A47-4143-85ED-921191CDF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7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C76E83-6A47-4143-85ED-921191CDFA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1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0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11.jp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media11.wma"/><Relationship Id="rId7" Type="http://schemas.openxmlformats.org/officeDocument/2006/relationships/image" Target="../media/image3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media12.wma"/><Relationship Id="rId7" Type="http://schemas.openxmlformats.org/officeDocument/2006/relationships/image" Target="../media/image15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4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media13.wma"/><Relationship Id="rId7" Type="http://schemas.openxmlformats.org/officeDocument/2006/relationships/image" Target="../media/image17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UBND QUẬN LONG BIÊN</a:t>
            </a:r>
            <a:br>
              <a:rPr lang="en-US" sz="18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TRƯỜNG MẦM NON LONG BIÊN A</a:t>
            </a:r>
            <a:br>
              <a:rPr 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1800" b="1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400012" y="1702961"/>
            <a:ext cx="5391977" cy="2739204"/>
          </a:xfrm>
        </p:spPr>
        <p:txBody>
          <a:bodyPr>
            <a:normAutofit fontScale="925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en-US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7402" y="4256526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LQCC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87927"/>
            <a:ext cx="8194654" cy="3689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3559" y="4400834"/>
            <a:ext cx="1348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328" y="797748"/>
            <a:ext cx="7342909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74" y="109269"/>
            <a:ext cx="5193317" cy="45532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372" y="0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67207" y="3785340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6" y="218571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44004" y="328501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24" y="3785340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26677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45" y="429492"/>
            <a:ext cx="8035637" cy="3675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287</Words>
  <Application>Microsoft Office PowerPoint</Application>
  <PresentationFormat>Widescreen</PresentationFormat>
  <Paragraphs>90</Paragraphs>
  <Slides>19</Slides>
  <Notes>1</Notes>
  <HiddenSlides>0</HiddenSlides>
  <MMClips>18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UBND QUẬN LONG BIÊN TRƯỜNG MẦM NON LONG BIÊN 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Windows User</cp:lastModifiedBy>
  <cp:revision>94</cp:revision>
  <dcterms:created xsi:type="dcterms:W3CDTF">2021-11-14T01:00:17Z</dcterms:created>
  <dcterms:modified xsi:type="dcterms:W3CDTF">2024-03-12T06:43:38Z</dcterms:modified>
</cp:coreProperties>
</file>