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78" r:id="rId4"/>
    <p:sldId id="279" r:id="rId5"/>
    <p:sldId id="281" r:id="rId6"/>
    <p:sldId id="286" r:id="rId7"/>
    <p:sldId id="283" r:id="rId8"/>
    <p:sldId id="282" r:id="rId9"/>
    <p:sldId id="287" r:id="rId10"/>
    <p:sldId id="263" r:id="rId11"/>
    <p:sldId id="264" r:id="rId12"/>
    <p:sldId id="292" r:id="rId13"/>
    <p:sldId id="293" r:id="rId14"/>
    <p:sldId id="294" r:id="rId15"/>
    <p:sldId id="295" r:id="rId16"/>
    <p:sldId id="26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1T06:54:19.927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4.902" idx="2">
    <p:pos x="7776" y="9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29.017" idx="3">
    <p:pos x="7872" y="192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4:49.539" idx="4">
    <p:pos x="7968" y="288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9-01T06:56:50.295" idx="5">
    <p:pos x="8064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8B1C-C525-5B5D-9B96-5144030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F3D46-67B2-F8FB-1C22-68074BED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6BC8-C3A3-7F7B-82B8-E1AEC38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2136-99DB-D561-5BF0-9AA07A26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E0B7-7AA9-41AA-7EBF-D52A68D7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E11-9D95-7ADE-981A-CF2803D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D64E-2AD2-D40A-44EA-5D4BD93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4E64-A4ED-F83F-EE0E-4F21A97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E7B6-B41A-AE1E-4834-250EDB9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92C7-047F-B81D-C538-7C54CB6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6696-1909-531D-FF8E-446466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FA4B-C269-B7D1-14FE-8487A89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BB6C-0AFB-939F-C3C0-B931406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D022-8562-923C-A3C7-BD87DD2C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C20F-1643-0763-CD26-DD047ECC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9AE-E197-2DDA-9DEC-493BD74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2FFA-B8E3-92B9-97D6-CEEBB9614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7663A-5CF9-8299-3FC9-13EAE65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567ED-556A-78D1-6572-2ECF68A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01818-91A3-F690-613B-AF0EE2E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2162-E54A-E813-D660-05BFF75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1E55-1A2E-C3D6-B7CC-2DF7DD8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FAC77-594E-302F-EBEC-EB9F8E03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F000-2759-4692-C486-992859C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72180-68B4-7EFD-CB59-066CF426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E98E6-4AE5-45F7-74A3-94CEFE01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1D2C5-980D-B9B0-4B0F-4788A43D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37A4-76E1-62D1-7F9A-E880046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C4FDD-5F07-0AF4-F01D-C876C14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B395-86F9-21A2-58EE-CF8116F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E9F3D-1AC1-6EE3-776D-C401096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D886D-AB7E-D585-300F-6C7B2B9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C27BD-3002-CB89-AA01-42DF6DB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43692-61BE-473B-C450-3FE36CAA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01FF9-F6BC-837D-9D9C-3FFD66E3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7EBFA-E6BD-65A5-F67F-48AF95E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13A4-1DC1-36EF-3A9B-4FF9315D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82BD-6E93-07F7-8186-9C9D693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5978E-66ED-DC68-9F48-E09A0181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7A56-A229-25E0-5F3A-3EFD0F0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BE572-38D1-4FFA-9FAF-B203E6C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6B05-E580-BF84-EE50-1A684F2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835B-9FDC-22C6-C534-9E4B2FF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605A-9B6F-FC6A-7DD2-26E63146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7F133-B074-4340-5E99-1BE42A5B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E752F-F892-DCFA-65A9-58223AE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F9D84-AEB5-548D-5572-9EF5818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A35D5-FBD6-B6E5-2E6D-A8E1CDA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2C98-7F1F-80BD-A098-A2C3DBD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1B87B-EE30-A923-49C0-8463660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5E70-0CA5-2092-F36E-D540110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9AC9-CCCE-2D65-DCFC-BF5BB0B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47AA-AF0D-5F89-D004-E4C27AB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37771-F379-56E6-7A7F-C22E0CA6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F534B-9FCC-B7B9-5E23-1D5F848B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BCD6-F6C1-7E27-4891-93252E5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6ACD-D88B-E429-7E7D-E354C03F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B91DF-4C91-C0C9-A874-F393166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ADB2C-BDCD-9F7F-0E92-E6214AB0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2D786-8FFE-C8FA-CDFB-202B49A8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83EE7-950B-8225-AEE0-823A47CCB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9DA-0CAF-4E92-BA23-B025AB452A8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84F4C-1D49-FFFA-5AB3-9CB5A559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3DB5-AD1D-5195-2F6B-EA94A77A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audio" Target="../media/audio4.wav"/><Relationship Id="rId10" Type="http://schemas.openxmlformats.org/officeDocument/2006/relationships/image" Target="../media/image19.gif"/><Relationship Id="rId4" Type="http://schemas.openxmlformats.org/officeDocument/2006/relationships/audio" Target="../media/audio2.wav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27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720823" y="14208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MN LONG BIÊN A</a:t>
            </a:r>
            <a:b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466012" y="1849438"/>
            <a:ext cx="5625143" cy="29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A3( 5-6 tuổi)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Lê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c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15110777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3333FF"/>
                    </a:solidFill>
                    <a:latin typeface=".VnTime" panose="020B7200000000000000" pitchFamily="34" charset="0"/>
                  </a:rPr>
                  <a:t>ô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7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ơ</a:t>
                </a:r>
                <a:r>
                  <a:rPr lang="en-US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07"/>
                <a:ext cx="1007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ô</a:t>
                </a:r>
                <a:endParaRPr lang="en-US" sz="9600" b="1" dirty="0">
                  <a:solidFill>
                    <a:srgbClr val="FF3300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2537D28F-70C6-8712-84C0-31F607A9F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3962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51FD5155-B7A3-C1E3-1F93-CEA3501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74C9C-FD01-A86C-10EE-5EEDA908AEB3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EB93D51-DAFB-AE39-B346-7F2A8FF156AB}"/>
              </a:ext>
            </a:extLst>
          </p:cNvPr>
          <p:cNvSpPr/>
          <p:nvPr/>
        </p:nvSpPr>
        <p:spPr bwMode="auto">
          <a:xfrm>
            <a:off x="2476500" y="301408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85000"/>
                    <a:lumOff val="15000"/>
                  </a:srgb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1: Từ sau có mấy chữ 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85000"/>
                  <a:lumOff val="15000"/>
                </a:srgb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0A18B-2513-9DED-F09A-38DEA2CF7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0" y="1239839"/>
            <a:ext cx="4419600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Bé học vẽ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2. 3 </a:t>
            </a:r>
            <a:r>
              <a:rPr lang="vi-VN" sz="4400" b="1" dirty="0">
                <a:solidFill>
                  <a:srgbClr val="7030A0"/>
                </a:solidFill>
                <a:latin typeface=".VnAvant" pitchFamily="34" charset="0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3. 1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:a16="http://schemas.microsoft.com/office/drawing/2014/main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:a16="http://schemas.microsoft.com/office/drawing/2014/main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id="{DB2CEE92-B4D2-F41A-9C10-E9A3946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85767D3C-1474-3863-9523-2EAF4E8BB87D}"/>
              </a:ext>
            </a:extLst>
          </p:cNvPr>
          <p:cNvSpPr/>
          <p:nvPr/>
        </p:nvSpPr>
        <p:spPr bwMode="auto">
          <a:xfrm>
            <a:off x="1828800" y="297704"/>
            <a:ext cx="9067800" cy="1077218"/>
          </a:xfrm>
          <a:prstGeom prst="homePlate">
            <a:avLst/>
          </a:prstGeom>
          <a:solidFill>
            <a:srgbClr val="0000FF"/>
          </a:solidFill>
          <a:ln w="76200" cap="flat" cmpd="sng" algn="ctr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2: Bé tìm có bao nhiêu chữ o.Điền chữ thích hợp vào từ sau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10C804-6844-F05B-AB02-54B29362C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021" y="1638300"/>
            <a:ext cx="4273758" cy="283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7B9D8-E16F-77E6-84A7-AD009A21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é học bài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A4C3AE-BCAF-7EF2-6173-4DE1F7634538}"/>
              </a:ext>
            </a:extLst>
          </p:cNvPr>
          <p:cNvSpPr/>
          <p:nvPr/>
        </p:nvSpPr>
        <p:spPr bwMode="auto">
          <a:xfrm>
            <a:off x="7162800" y="2716213"/>
            <a:ext cx="3429000" cy="850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88EA65F-A143-41E5-BF01-F30EB1C4AA79}"/>
              </a:ext>
            </a:extLst>
          </p:cNvPr>
          <p:cNvSpPr/>
          <p:nvPr/>
        </p:nvSpPr>
        <p:spPr bwMode="auto">
          <a:xfrm>
            <a:off x="7162800" y="1447800"/>
            <a:ext cx="3352800" cy="8509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1. 1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23CF23-3281-0246-C176-460954CEE37B}"/>
              </a:ext>
            </a:extLst>
          </p:cNvPr>
          <p:cNvSpPr/>
          <p:nvPr/>
        </p:nvSpPr>
        <p:spPr bwMode="auto">
          <a:xfrm>
            <a:off x="7239000" y="3962400"/>
            <a:ext cx="33528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3. 2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chữ 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76D09C6-0277-E7E8-B4C9-A263C570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C41D38F-9734-90DA-4CF5-079CE902DFA9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60C0F-5497-833E-50B6-A33164719287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63B0A3-853D-E154-1C08-6F0908E3646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5FD17-D415-11C0-04EA-D5BE624014FC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C3356F-DE2B-FF3F-F860-20A3E5D2571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F1A2F-71AA-084A-67FE-802F31E36C23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B9BE60-A434-A6A6-2870-0327A36AF278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27" name="Picture 26" descr="dong-ho-bao-thuc-17065_1_1.jpg">
            <a:extLst>
              <a:ext uri="{FF2B5EF4-FFF2-40B4-BE49-F238E27FC236}">
                <a16:creationId xmlns:a16="http://schemas.microsoft.com/office/drawing/2014/main" id="{ED6E290C-68C4-AC15-DBE5-73A4DF74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D4213BC-40C3-8C00-319D-7A0D4B9ED4C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A03A78-FA65-5D06-1C01-4E68E280D49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8A7950-4AB7-2923-7E62-B31404CEC68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6A74CE-1F53-78E5-EBF0-D3B26C8BE6E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B01618-9E37-9ADF-0904-9E565DC011B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95E533-31A4-7DA9-495A-351A3F879B8B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B6D4E1-6EB7-4FE8-3198-E311C205E72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C9B38-0947-8C4C-BDF0-39DCAFD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3087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Bé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h…c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4782F-D37E-53C4-E407-DAF70ECE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011" y="5662337"/>
            <a:ext cx="126189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6000" b="1" dirty="0">
                <a:solidFill>
                  <a:srgbClr val="FF0000"/>
                </a:solidFill>
              </a:rPr>
              <a:t>ọ</a:t>
            </a:r>
            <a:endParaRPr kumimoji="0" lang="vi-V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82DFB-E8E2-D7C7-2824-D45A0708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5105400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EDB53-E2B7-9764-6D0A-CC173124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1491203"/>
            <a:ext cx="2336800" cy="130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1B888-BE01-6EAA-B715-04C82DF8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414" y="3166165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F4EE7E23-643C-ABE2-8FB1-9FA5796F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5DEF9A7-5CE3-DAF4-5B98-EA19E0CA95EE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Câu </a:t>
            </a:r>
            <a:r>
              <a:rPr lang="en-US" sz="3600" noProof="0" dirty="0">
                <a:solidFill>
                  <a:srgbClr val="C70909"/>
                </a:solidFill>
                <a:latin typeface=".VnAvant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Bé tìm chữ cái chứa chữ </a:t>
            </a:r>
            <a:r>
              <a:rPr lang="vi-VN" sz="3600" dirty="0">
                <a:solidFill>
                  <a:srgbClr val="C70909"/>
                </a:solidFill>
                <a:latin typeface=".VnAvant" pitchFamily="34" charset="0"/>
              </a:rPr>
              <a:t>ơ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7090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7090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7AE21-DEE2-EC95-DEB4-CDF4B69C9751}"/>
              </a:ext>
            </a:extLst>
          </p:cNvPr>
          <p:cNvSpPr/>
          <p:nvPr/>
        </p:nvSpPr>
        <p:spPr bwMode="auto">
          <a:xfrm>
            <a:off x="5421314" y="3835400"/>
            <a:ext cx="14923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Lá cờ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FD787-AC47-A43E-7E00-31CA32516628}"/>
              </a:ext>
            </a:extLst>
          </p:cNvPr>
          <p:cNvSpPr/>
          <p:nvPr/>
        </p:nvSpPr>
        <p:spPr bwMode="auto">
          <a:xfrm>
            <a:off x="5410200" y="5664200"/>
            <a:ext cx="1338828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balô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840DB4-61DF-2248-A486-CEE60C5FD7EA}"/>
              </a:ext>
            </a:extLst>
          </p:cNvPr>
          <p:cNvSpPr/>
          <p:nvPr/>
        </p:nvSpPr>
        <p:spPr bwMode="auto">
          <a:xfrm>
            <a:off x="5410201" y="1624013"/>
            <a:ext cx="249959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quyển sách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10" name="Picture 9" descr="3.gif">
            <a:extLst>
              <a:ext uri="{FF2B5EF4-FFF2-40B4-BE49-F238E27FC236}">
                <a16:creationId xmlns:a16="http://schemas.microsoft.com/office/drawing/2014/main" id="{D5F0FD25-64BF-AFF8-B2DF-724AFFEE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:a16="http://schemas.microsoft.com/office/drawing/2014/main" id="{1ACA8831-DFBA-89EC-7431-C846C7FCF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E5CF96C-157A-2B5F-0F42-BAC8139C951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CDBF8-2C66-A28D-D8DB-95EB9B7A04E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D03169-555C-A60D-FF3C-766A0F2E305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B12C6A-1B8D-2DF2-37ED-71C76EB591F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B9F-F730-35DB-B2BA-D2C6293CCF9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6DCE80-7967-FE71-50AD-5DA8F087D63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40218D-1DB0-718C-0B09-EDAA38E8F5A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id="{E1060FA1-C554-4A0A-ABD6-805797C2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EE7FADC-2E7D-D787-0D17-DB8C233DAA5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CF6B25-009C-F3EC-84AF-2231B0034E8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1EEAFB-4C5D-1C21-65C9-4F5854AFB557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7A8D38-5AB2-743C-6E86-E727295C530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6F2829-012F-8A8A-9FCC-73602239926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57930B-86C4-73E3-3766-CA0CE392E6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06A216-E3F9-89BF-A145-C6BFD961AB5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Cái nơ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 Cái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vi-VN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ơ</a:t>
            </a:r>
            <a:endParaRPr lang="en-US" sz="1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07CD4-BADD-B4AB-48E2-997D21DC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14E42-08D5-5224-1D5F-8D1A2DE03F5C}"/>
              </a:ext>
            </a:extLst>
          </p:cNvPr>
          <p:cNvSpPr txBox="1"/>
          <p:nvPr/>
        </p:nvSpPr>
        <p:spPr>
          <a:xfrm>
            <a:off x="4366351" y="-187287"/>
            <a:ext cx="947451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  <a:latin typeface=".VnAvant"/>
                <a:cs typeface="Aharoni" panose="02010803020104030203" pitchFamily="2" charset="-79"/>
              </a:rPr>
              <a:t>o</a:t>
            </a:r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  <a:p>
            <a:endParaRPr lang="en-US" sz="40000" dirty="0">
              <a:solidFill>
                <a:srgbClr val="FF0000"/>
              </a:solidFill>
              <a:latin typeface=".VnAvan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8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A0D9-28CD-3EDB-111C-E6FB4283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08A51-9845-B050-9C30-748ACC41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66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9D8C0-CF78-180C-2A62-FED0DFB682FA}"/>
              </a:ext>
            </a:extLst>
          </p:cNvPr>
          <p:cNvSpPr txBox="1"/>
          <p:nvPr/>
        </p:nvSpPr>
        <p:spPr>
          <a:xfrm>
            <a:off x="4638101" y="2403851"/>
            <a:ext cx="29194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2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DD68-4AD7-7E69-DC9D-4F717B63CDDC}"/>
              </a:ext>
            </a:extLst>
          </p:cNvPr>
          <p:cNvSpPr txBox="1"/>
          <p:nvPr/>
        </p:nvSpPr>
        <p:spPr>
          <a:xfrm flipH="1">
            <a:off x="1714958" y="1090670"/>
            <a:ext cx="239433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o</a:t>
            </a:r>
            <a:endParaRPr kumimoji="0" lang="en-US" sz="3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D998C-56AB-BA80-B835-D88F48A8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07" y="3429000"/>
            <a:ext cx="1894900" cy="21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F452-50D7-55CE-C62F-46E8810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B161D-7DC0-850D-94EA-A9BBABB1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-1"/>
            <a:ext cx="12048162" cy="6709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1D124-F551-0E47-1491-ABEBD93AAC81}"/>
              </a:ext>
            </a:extLst>
          </p:cNvPr>
          <p:cNvSpPr txBox="1"/>
          <p:nvPr/>
        </p:nvSpPr>
        <p:spPr>
          <a:xfrm>
            <a:off x="4140484" y="585627"/>
            <a:ext cx="48904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/>
                <a:ea typeface="+mn-ea"/>
                <a:cs typeface="Aharoni" panose="02010803020104030203" pitchFamily="2" charset="-79"/>
              </a:rPr>
              <a:t>ô</a:t>
            </a:r>
            <a:endParaRPr kumimoji="0" lang="en-US" sz="4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537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826B-D417-79EE-9A70-94D218F6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                     Các kiểu chữ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84F82-BB70-B830-42EB-6BC33005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956F1-7FDB-8954-C06D-FFD8D908A028}"/>
              </a:ext>
            </a:extLst>
          </p:cNvPr>
          <p:cNvSpPr txBox="1"/>
          <p:nvPr/>
        </p:nvSpPr>
        <p:spPr>
          <a:xfrm>
            <a:off x="3856383" y="365125"/>
            <a:ext cx="567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/>
              </a:rPr>
              <a:t>Các kiểu chữ</a:t>
            </a:r>
            <a:endParaRPr lang="en-US" sz="6600" b="1" dirty="0">
              <a:latin typeface=".VnAva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3C614-35C2-8B77-6FC7-8C25B4DCF8D3}"/>
              </a:ext>
            </a:extLst>
          </p:cNvPr>
          <p:cNvSpPr txBox="1"/>
          <p:nvPr/>
        </p:nvSpPr>
        <p:spPr>
          <a:xfrm>
            <a:off x="1560444" y="2325758"/>
            <a:ext cx="32600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rgbClr val="FF0000"/>
                </a:solidFill>
                <a:latin typeface=".VnAvant"/>
              </a:rPr>
              <a:t>Ô</a:t>
            </a:r>
            <a:endParaRPr lang="en-US" sz="250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F9B1F-E0FD-242C-B9AB-75774996F980}"/>
              </a:ext>
            </a:extLst>
          </p:cNvPr>
          <p:cNvSpPr txBox="1"/>
          <p:nvPr/>
        </p:nvSpPr>
        <p:spPr>
          <a:xfrm>
            <a:off x="4591878" y="2753140"/>
            <a:ext cx="2345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dirty="0">
                <a:solidFill>
                  <a:srgbClr val="FF0000"/>
                </a:solidFill>
              </a:rPr>
              <a:t>ô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76C26-5C0C-CE9A-003F-00F75F73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03" y="3081130"/>
            <a:ext cx="4124739" cy="26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0A62-AFC2-C883-008D-4D37C3AE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42728-3C27-8B5B-1643-D4597D31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1E92BD-8243-154A-9A2A-F086DC2C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21" y="2571750"/>
            <a:ext cx="2650733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D7FE2-74CC-C000-3B9D-ED35BFAC5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F7941-FEA5-6626-CDBA-8866150E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096086-8300-A27B-173B-D24BDB6EB493}"/>
              </a:ext>
            </a:extLst>
          </p:cNvPr>
          <p:cNvSpPr txBox="1"/>
          <p:nvPr/>
        </p:nvSpPr>
        <p:spPr>
          <a:xfrm>
            <a:off x="4919870" y="1928191"/>
            <a:ext cx="2769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atin typeface=".VnAvant"/>
              </a:rPr>
              <a:t>Ơ</a:t>
            </a:r>
            <a:endParaRPr lang="en-US" sz="30000" b="1" dirty="0"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4305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3A51-66EF-3C81-5963-293D3E2E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AE710-F04F-894A-4F71-9116B94B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04"/>
            <a:ext cx="12192000" cy="696587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F9598-D567-1340-411A-01B9DC87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1" y="2908453"/>
            <a:ext cx="3800751" cy="2115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E5075-951D-565A-3AD1-94EFBDE1B2BD}"/>
              </a:ext>
            </a:extLst>
          </p:cNvPr>
          <p:cNvSpPr txBox="1"/>
          <p:nvPr/>
        </p:nvSpPr>
        <p:spPr>
          <a:xfrm>
            <a:off x="1498130" y="2137271"/>
            <a:ext cx="22787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latin typeface=".VnAvant"/>
              </a:rPr>
              <a:t>Ơ</a:t>
            </a:r>
            <a:endParaRPr lang="en-US" sz="25000" b="1" dirty="0">
              <a:latin typeface=".VnAva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7F52-53DE-E035-4C19-A62132C2D2FD}"/>
              </a:ext>
            </a:extLst>
          </p:cNvPr>
          <p:cNvSpPr txBox="1"/>
          <p:nvPr/>
        </p:nvSpPr>
        <p:spPr>
          <a:xfrm>
            <a:off x="5039139" y="2732182"/>
            <a:ext cx="247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0" b="1" dirty="0">
                <a:latin typeface=".VnAvant"/>
              </a:rPr>
              <a:t>Ơ</a:t>
            </a:r>
            <a:endParaRPr lang="en-US" sz="18000" b="1" dirty="0"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14050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CB5BC-359B-F3D4-D7EB-37F2D283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6C819-ACEA-6F92-7B97-41AEF424A7C2}"/>
              </a:ext>
            </a:extLst>
          </p:cNvPr>
          <p:cNvSpPr txBox="1"/>
          <p:nvPr/>
        </p:nvSpPr>
        <p:spPr>
          <a:xfrm>
            <a:off x="3106757" y="1288973"/>
            <a:ext cx="5750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latin typeface=".VnAvant" panose="020B7200000000000000"/>
              </a:rPr>
              <a:t>    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/>
              </a:rPr>
              <a:t>So </a:t>
            </a:r>
            <a:r>
              <a:rPr lang="vi-VN" sz="6600" b="1" dirty="0">
                <a:solidFill>
                  <a:srgbClr val="FF0000"/>
                </a:solidFill>
              </a:rPr>
              <a:t>sánh</a:t>
            </a:r>
            <a:endParaRPr lang="en-US" sz="6600" b="1" dirty="0">
              <a:solidFill>
                <a:srgbClr val="FF0000"/>
              </a:solidFill>
              <a:latin typeface=".VnAvant" panose="020B72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87C7-CE3B-7F79-F980-8591309E3884}"/>
              </a:ext>
            </a:extLst>
          </p:cNvPr>
          <p:cNvSpPr txBox="1"/>
          <p:nvPr/>
        </p:nvSpPr>
        <p:spPr>
          <a:xfrm>
            <a:off x="2993834" y="2552758"/>
            <a:ext cx="776964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</a:t>
            </a:r>
            <a:r>
              <a:rPr kumimoji="0" lang="en-US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/>
              </a:rPr>
              <a:t> </a:t>
            </a:r>
            <a:r>
              <a:rPr kumimoji="0" lang="vi-V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ô</a:t>
            </a:r>
            <a:r>
              <a:rPr lang="en-US" sz="20000" b="1" dirty="0">
                <a:solidFill>
                  <a:prstClr val="black"/>
                </a:solidFill>
                <a:latin typeface=".VnAvant" panose="020B7200000000000000"/>
              </a:rPr>
              <a:t> </a:t>
            </a:r>
            <a:r>
              <a:rPr kumimoji="0" lang="vi-V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ơ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/>
            </a:endParaRPr>
          </a:p>
          <a:p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045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245</Words>
  <Application>Microsoft Office PowerPoint</Application>
  <PresentationFormat>Widescreen</PresentationFormat>
  <Paragraphs>96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                      Các kiểu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</cp:lastModifiedBy>
  <cp:revision>55</cp:revision>
  <dcterms:created xsi:type="dcterms:W3CDTF">2021-10-09T04:11:47Z</dcterms:created>
  <dcterms:modified xsi:type="dcterms:W3CDTF">2024-10-02T12:42:52Z</dcterms:modified>
</cp:coreProperties>
</file>