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5" r:id="rId2"/>
    <p:sldId id="281" r:id="rId3"/>
    <p:sldId id="324" r:id="rId4"/>
    <p:sldId id="326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7"/>
  </p:normalViewPr>
  <p:slideViewPr>
    <p:cSldViewPr snapToGrid="0" snapToObjects="1"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ưu Tầm] 35+ hình nền mầm non đẹp ngộ nghĩnh thu hút các 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2190" y="390297"/>
            <a:ext cx="401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0664" y="1512516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1897" y="2429562"/>
            <a:ext cx="39085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alt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7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44315" y="2328865"/>
            <a:ext cx="601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</a:t>
            </a:r>
            <a:r>
              <a:rPr lang="en-US" sz="4000" b="1" i="1" noProof="1" smtClean="0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281" y="3895497"/>
            <a:ext cx="5899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noProof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7770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184" y="3646116"/>
            <a:ext cx="4237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Đàm</a:t>
            </a:r>
            <a:r>
              <a:rPr lang="en-US" altLang="zh-CN" sz="6600" b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Thoại</a:t>
            </a:r>
            <a:endParaRPr lang="en-US" altLang="zh-CN" sz="66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157</Words>
  <Application>Microsoft Office PowerPoint</Application>
  <PresentationFormat>On-screen Show (4:3)</PresentationFormat>
  <Paragraphs>19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NMT</cp:lastModifiedBy>
  <cp:revision>9</cp:revision>
  <dcterms:created xsi:type="dcterms:W3CDTF">2022-03-24T03:02:29Z</dcterms:created>
  <dcterms:modified xsi:type="dcterms:W3CDTF">2024-03-07T05:43:27Z</dcterms:modified>
</cp:coreProperties>
</file>