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347" r:id="rId3"/>
    <p:sldId id="318" r:id="rId4"/>
    <p:sldId id="319" r:id="rId5"/>
    <p:sldId id="320" r:id="rId6"/>
    <p:sldId id="348" r:id="rId7"/>
    <p:sldId id="323" r:id="rId8"/>
    <p:sldId id="295" r:id="rId9"/>
    <p:sldId id="349" r:id="rId10"/>
    <p:sldId id="298" r:id="rId11"/>
    <p:sldId id="345" r:id="rId12"/>
    <p:sldId id="343" r:id="rId13"/>
    <p:sldId id="342" r:id="rId14"/>
    <p:sldId id="341" r:id="rId15"/>
    <p:sldId id="340" r:id="rId16"/>
    <p:sldId id="338" r:id="rId17"/>
    <p:sldId id="3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3EE"/>
    <a:srgbClr val="ACD5EB"/>
    <a:srgbClr val="DDF0F7"/>
    <a:srgbClr val="94CBD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5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2F120-DBD0-E43E-4C0D-6EFA7C61F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168B9D-19D4-6177-E9A4-D30CBE408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0410D-A1B4-8BBA-25CE-8CAC22945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EF20E-C763-344C-9398-28556FA29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05C20-C9F6-777A-98B2-1B08CD23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1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4B1C-3166-51BD-F8FA-F4B959CF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269A82-7700-A482-EB0C-ED37CD987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1EB40-380D-879F-9E62-F2A3BEFB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868E7-8AFA-761E-C22E-8755E2959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21DE6-0F41-EF4C-2273-CC9308E1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7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B02B2-45FA-212F-4258-F34282A9E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4CB774-C0D5-9F22-5C1E-F92FE41F2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FB297-09AA-DF09-A4A1-06318130B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897CC-A931-53E4-FE7E-5C8FA02F4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3A4A7-1E49-04B7-01B5-441844C7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7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B5CAA-3BEA-39AB-E25F-A1143446C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08CD7-3670-E506-7696-819A970E3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16C50-719E-0201-4B45-E4E9FA6FE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EA5C0-8A6A-0356-5DAA-BEB554CB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AA35F-C4CB-C7AB-A1FD-156CC5E0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01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A7275-9B8F-0BCC-8356-621F3F982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D8F68-A8A9-A9FB-AED2-87CE809E0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E6670-C86A-C35C-EE35-AA78DDA2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C345E-A8AF-51D9-FD2C-316A99C70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7B9FF-B704-5889-D065-00049617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40FEA-16BE-FCE1-B5BF-D3DEEB8EE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4A80F-75D6-78F7-7767-58848AD2F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F92DA-E031-848F-F70E-943E52820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1F561-01D1-315E-C5A8-66DE8B44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1040C-7272-942A-5D64-1342F9D82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DAC4DC-BEB4-EE36-C8AC-1604F77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0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21314-07CE-D0A5-7B13-877877C8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0FB55-0867-E08E-A7EF-07368495A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ED70B-F155-CDA1-D336-23C138434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525581-70A8-10ED-8658-E12DC5115F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C023A7-86B7-B64E-15A7-AD40A29B52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DF8E97-F585-6E56-2756-D049635ED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4F744F-13CB-22DB-336B-85679E2D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AC8C48-5A9A-B822-8922-15E858E95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61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C2D3-5E30-550C-4BDD-241E1EEDC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1974FC-FBA4-C13B-F799-FD4378AE0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2EA0C3-9327-71CF-6A84-E39ABB44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9E0B0-3204-7FDF-34F0-1D9453F1D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D7DEDD-1CF8-4ACF-3083-FA760314A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CB0D77-FE66-5470-0B69-07FE5AA8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47D4D-3605-27EF-7B3F-EBB60A16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B0544-92CC-7C92-B105-7155952AC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B8803-CE0D-6A15-CC51-61AF966FC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BF96E-A47B-A868-CFE3-66CFF5847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C8A128-5AB0-41C1-A6F7-B04E92418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C645F-3A3C-EB6F-7CE9-C6ECB7BFC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D0904-8D46-A4E3-1FA7-E60611A5B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3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5B200-DA92-121E-33FF-CF353433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3F7860-D4F8-41F4-4658-EF778AFFB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F10A-DCF0-B646-C18B-A6220FC00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C03C0-9280-B298-9DBD-A19E4BE8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DEB64-319C-BBEA-69F9-7C3C3540B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3EC7D-A81C-3ED6-F3CB-8E2F0A50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9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3DDF09-51E8-720E-4411-585307089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C0725-E262-F29E-38B3-3C2A20695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0623F-0D02-08EB-DD58-B233FAE9D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CEC5-B2E3-46E6-950B-6B3A8E15435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94C29-CA37-046A-8972-A25E415C9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C67EC-BA4E-A3DF-DFFA-C23E9C1F3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3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F8C0A42-9AA6-AC66-39CB-5881635FC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0"/>
            <a:ext cx="1447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4D27DF71-F0FC-2A17-3C0F-D14883F1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181600"/>
            <a:ext cx="1371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anim1690[1][1]">
            <a:extLst>
              <a:ext uri="{FF2B5EF4-FFF2-40B4-BE49-F238E27FC236}">
                <a16:creationId xmlns:a16="http://schemas.microsoft.com/office/drawing/2014/main" id="{22E078C0-4779-2A44-F8CE-1281F84FD8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248400"/>
            <a:ext cx="510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AutoShape 5">
            <a:extLst>
              <a:ext uri="{FF2B5EF4-FFF2-40B4-BE49-F238E27FC236}">
                <a16:creationId xmlns:a16="http://schemas.microsoft.com/office/drawing/2014/main" id="{70FC020D-8162-1844-0289-C79CDF98D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029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4" name="AutoShape 6">
            <a:extLst>
              <a:ext uri="{FF2B5EF4-FFF2-40B4-BE49-F238E27FC236}">
                <a16:creationId xmlns:a16="http://schemas.microsoft.com/office/drawing/2014/main" id="{9CAFE922-D14B-DADD-BD4B-122118EB3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5" name="AutoShape 7">
            <a:extLst>
              <a:ext uri="{FF2B5EF4-FFF2-40B4-BE49-F238E27FC236}">
                <a16:creationId xmlns:a16="http://schemas.microsoft.com/office/drawing/2014/main" id="{6ED1D135-0EBC-6CB8-213E-345E297E9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6" name="AutoShape 8">
            <a:extLst>
              <a:ext uri="{FF2B5EF4-FFF2-40B4-BE49-F238E27FC236}">
                <a16:creationId xmlns:a16="http://schemas.microsoft.com/office/drawing/2014/main" id="{D6870F07-25E8-A220-BBB2-7870426E2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990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57" name="AutoShape 9">
            <a:extLst>
              <a:ext uri="{FF2B5EF4-FFF2-40B4-BE49-F238E27FC236}">
                <a16:creationId xmlns:a16="http://schemas.microsoft.com/office/drawing/2014/main" id="{F3AAF19F-18DC-0EBD-028A-FAF81C955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58" name="AutoShape 10">
            <a:extLst>
              <a:ext uri="{FF2B5EF4-FFF2-40B4-BE49-F238E27FC236}">
                <a16:creationId xmlns:a16="http://schemas.microsoft.com/office/drawing/2014/main" id="{66046F3E-843B-76CC-AE4F-3A7E21C01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1" y="838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59" name="AutoShape 11">
            <a:extLst>
              <a:ext uri="{FF2B5EF4-FFF2-40B4-BE49-F238E27FC236}">
                <a16:creationId xmlns:a16="http://schemas.microsoft.com/office/drawing/2014/main" id="{E717527B-2C33-F906-84C5-62CD612D3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143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0" name="AutoShape 12">
            <a:extLst>
              <a:ext uri="{FF2B5EF4-FFF2-40B4-BE49-F238E27FC236}">
                <a16:creationId xmlns:a16="http://schemas.microsoft.com/office/drawing/2014/main" id="{D343BE55-A768-364D-3F52-583B31D3E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1" name="AutoShape 13">
            <a:extLst>
              <a:ext uri="{FF2B5EF4-FFF2-40B4-BE49-F238E27FC236}">
                <a16:creationId xmlns:a16="http://schemas.microsoft.com/office/drawing/2014/main" id="{495AE6E0-B1AC-6C01-0FAD-CEA5D2753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2" name="AutoShape 14">
            <a:extLst>
              <a:ext uri="{FF2B5EF4-FFF2-40B4-BE49-F238E27FC236}">
                <a16:creationId xmlns:a16="http://schemas.microsoft.com/office/drawing/2014/main" id="{65BED291-9BA5-3944-E150-4F7B83C5D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3" name="AutoShape 15">
            <a:extLst>
              <a:ext uri="{FF2B5EF4-FFF2-40B4-BE49-F238E27FC236}">
                <a16:creationId xmlns:a16="http://schemas.microsoft.com/office/drawing/2014/main" id="{16A98861-7942-5E76-EF28-5B48FDECE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4" name="AutoShape 16">
            <a:extLst>
              <a:ext uri="{FF2B5EF4-FFF2-40B4-BE49-F238E27FC236}">
                <a16:creationId xmlns:a16="http://schemas.microsoft.com/office/drawing/2014/main" id="{A4FC89B1-80AD-23AF-5404-CBE99A37F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5" name="AutoShape 17">
            <a:extLst>
              <a:ext uri="{FF2B5EF4-FFF2-40B4-BE49-F238E27FC236}">
                <a16:creationId xmlns:a16="http://schemas.microsoft.com/office/drawing/2014/main" id="{8F5C040F-962A-A64B-8E5B-E538A1A5C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6" name="AutoShape 18">
            <a:extLst>
              <a:ext uri="{FF2B5EF4-FFF2-40B4-BE49-F238E27FC236}">
                <a16:creationId xmlns:a16="http://schemas.microsoft.com/office/drawing/2014/main" id="{DADB5810-C036-ECF0-016C-379E83353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1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7" name="AutoShape 19">
            <a:extLst>
              <a:ext uri="{FF2B5EF4-FFF2-40B4-BE49-F238E27FC236}">
                <a16:creationId xmlns:a16="http://schemas.microsoft.com/office/drawing/2014/main" id="{265E241F-4A43-96D5-6AD2-8EE9E61DB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8" name="AutoShape 20">
            <a:extLst>
              <a:ext uri="{FF2B5EF4-FFF2-40B4-BE49-F238E27FC236}">
                <a16:creationId xmlns:a16="http://schemas.microsoft.com/office/drawing/2014/main" id="{44CA69BD-7C7B-8319-9AEF-EBA4FED5D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9" name="AutoShape 21">
            <a:extLst>
              <a:ext uri="{FF2B5EF4-FFF2-40B4-BE49-F238E27FC236}">
                <a16:creationId xmlns:a16="http://schemas.microsoft.com/office/drawing/2014/main" id="{2959EDFA-B0B3-7C0D-28F1-E8B46C49F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70" name="AutoShape 22">
            <a:extLst>
              <a:ext uri="{FF2B5EF4-FFF2-40B4-BE49-F238E27FC236}">
                <a16:creationId xmlns:a16="http://schemas.microsoft.com/office/drawing/2014/main" id="{D2B0C593-102C-2A2D-EF14-AF196C1EE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486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71" name="AutoShape 23">
            <a:extLst>
              <a:ext uri="{FF2B5EF4-FFF2-40B4-BE49-F238E27FC236}">
                <a16:creationId xmlns:a16="http://schemas.microsoft.com/office/drawing/2014/main" id="{750CBF69-3DDE-F119-92FE-2544F46F7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133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72" name="AutoShape 24">
            <a:extLst>
              <a:ext uri="{FF2B5EF4-FFF2-40B4-BE49-F238E27FC236}">
                <a16:creationId xmlns:a16="http://schemas.microsoft.com/office/drawing/2014/main" id="{FCFFD98C-036B-74E9-699C-3C7378DE8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990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73" name="AutoShape 25">
            <a:extLst>
              <a:ext uri="{FF2B5EF4-FFF2-40B4-BE49-F238E27FC236}">
                <a16:creationId xmlns:a16="http://schemas.microsoft.com/office/drawing/2014/main" id="{E5EA785E-1094-1FB9-BCBA-A5CC9DBFA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2362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4" name="Text Box 26">
            <a:extLst>
              <a:ext uri="{FF2B5EF4-FFF2-40B4-BE49-F238E27FC236}">
                <a16:creationId xmlns:a16="http://schemas.microsoft.com/office/drawing/2014/main" id="{B0C0C4A0-F690-469E-CF8E-C93E456FF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1"/>
            <a:ext cx="6629400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FF00FF"/>
                </a:solidFill>
              </a:rPr>
              <a:t>PHÒNG GIÁO DỤC &amp; ĐÀO TẠO QUẬN LONG BIÊN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FF00FF"/>
                </a:solidFill>
              </a:rPr>
              <a:t>TRƯỜNG MẦM NON LONG BIÊN A</a:t>
            </a:r>
          </a:p>
        </p:txBody>
      </p:sp>
      <p:sp>
        <p:nvSpPr>
          <p:cNvPr id="2075" name="WordArt 28">
            <a:extLst>
              <a:ext uri="{FF2B5EF4-FFF2-40B4-BE49-F238E27FC236}">
                <a16:creationId xmlns:a16="http://schemas.microsoft.com/office/drawing/2014/main" id="{04DA7324-C2D9-AF13-52E9-CBC46EC357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1371600"/>
            <a:ext cx="6553200" cy="1295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0000CC">
                    <a:alpha val="92940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TÁC PHẨM VĂN HỌC</a:t>
            </a:r>
          </a:p>
        </p:txBody>
      </p:sp>
      <p:sp>
        <p:nvSpPr>
          <p:cNvPr id="2076" name="WordArt 30">
            <a:extLst>
              <a:ext uri="{FF2B5EF4-FFF2-40B4-BE49-F238E27FC236}">
                <a16:creationId xmlns:a16="http://schemas.microsoft.com/office/drawing/2014/main" id="{3D87D821-04F1-05AE-5B49-6A058D9696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2895601"/>
            <a:ext cx="7162800" cy="18018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FF0000">
                    <a:alpha val="89803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kern="10" dirty="0">
                <a:solidFill>
                  <a:srgbClr val="FF0000">
                    <a:alpha val="89803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FF0000">
                    <a:alpha val="89803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600" kern="10" dirty="0">
                <a:solidFill>
                  <a:srgbClr val="FF0000">
                    <a:alpha val="89803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2077" name="Text Box 31">
            <a:extLst>
              <a:ext uri="{FF2B5EF4-FFF2-40B4-BE49-F238E27FC236}">
                <a16:creationId xmlns:a16="http://schemas.microsoft.com/office/drawing/2014/main" id="{C4CF3CB3-6C10-1348-6B6F-433DB3A24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678364"/>
            <a:ext cx="5562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3300"/>
                </a:solidFill>
              </a:rPr>
              <a:t>Đối tượng: 3 – 4 tuổi</a:t>
            </a:r>
          </a:p>
        </p:txBody>
      </p:sp>
      <p:pic>
        <p:nvPicPr>
          <p:cNvPr id="2078" name="Picture 33" descr="star_taking_a_bow_hg_clr">
            <a:extLst>
              <a:ext uri="{FF2B5EF4-FFF2-40B4-BE49-F238E27FC236}">
                <a16:creationId xmlns:a16="http://schemas.microsoft.com/office/drawing/2014/main" id="{68E09964-FF14-D4CA-6137-698D2DF852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9" name="Picture 34" descr="star_taking_a_bow_hg_clr">
            <a:extLst>
              <a:ext uri="{FF2B5EF4-FFF2-40B4-BE49-F238E27FC236}">
                <a16:creationId xmlns:a16="http://schemas.microsoft.com/office/drawing/2014/main" id="{870E1F87-226D-1554-CF34-441B53652C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05740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32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532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532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5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70" decel="1000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770" decel="100000"/>
                                        <p:tgtEl>
                                          <p:spTgt spid="532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7" dur="77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9" dur="77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70" decel="1000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770" decel="100000"/>
                                        <p:tgtEl>
                                          <p:spTgt spid="532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6" dur="77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8" dur="77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70" decel="1000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770" decel="100000"/>
                                        <p:tgtEl>
                                          <p:spTgt spid="532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5" dur="77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7" dur="77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animBg="1"/>
      <p:bldP spid="53254" grpId="0" animBg="1"/>
      <p:bldP spid="53255" grpId="0" animBg="1"/>
      <p:bldP spid="53271" grpId="0" animBg="1"/>
      <p:bldP spid="53272" grpId="0" animBg="1"/>
      <p:bldP spid="5327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98F0250-7978-385E-C9B2-31BB91283E90}"/>
              </a:ext>
            </a:extLst>
          </p:cNvPr>
          <p:cNvGrpSpPr/>
          <p:nvPr/>
        </p:nvGrpSpPr>
        <p:grpSpPr>
          <a:xfrm>
            <a:off x="1647215" y="1735565"/>
            <a:ext cx="4021113" cy="2517100"/>
            <a:chOff x="1647215" y="1735565"/>
            <a:chExt cx="4021113" cy="251710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E07EBAC7-BBAB-176E-7D54-D4E2D1F569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73" t="39873" r="24111" b="13830"/>
            <a:stretch/>
          </p:blipFill>
          <p:spPr bwMode="auto">
            <a:xfrm>
              <a:off x="1647215" y="1735565"/>
              <a:ext cx="3870280" cy="251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6706262-A632-2619-1F4F-4ED86FE15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840" y="3459480"/>
              <a:ext cx="1995488" cy="727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 Đỗ con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D7B958-581A-5505-AE04-152D20939838}"/>
              </a:ext>
            </a:extLst>
          </p:cNvPr>
          <p:cNvGrpSpPr/>
          <p:nvPr/>
        </p:nvGrpSpPr>
        <p:grpSpPr>
          <a:xfrm>
            <a:off x="5621020" y="1630680"/>
            <a:ext cx="4496118" cy="2621985"/>
            <a:chOff x="5621020" y="1630680"/>
            <a:chExt cx="4496118" cy="2621985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8A72F9E8-67D7-E7FE-2F20-C6612E2401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01" b="61924"/>
            <a:stretch/>
          </p:blipFill>
          <p:spPr bwMode="auto">
            <a:xfrm>
              <a:off x="5621020" y="1735565"/>
              <a:ext cx="4320540" cy="251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5571C9-34CE-FD37-B064-DCB75E5B7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8600" y="1630680"/>
              <a:ext cx="2268538" cy="727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 Mưa xuân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52BE98-1525-FB5D-6AC1-F4765C743839}"/>
              </a:ext>
            </a:extLst>
          </p:cNvPr>
          <p:cNvGrpSpPr/>
          <p:nvPr/>
        </p:nvGrpSpPr>
        <p:grpSpPr>
          <a:xfrm>
            <a:off x="1580474" y="3967480"/>
            <a:ext cx="3937021" cy="2802285"/>
            <a:chOff x="1580474" y="3967480"/>
            <a:chExt cx="3937021" cy="28022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EBD21C-AACE-3FB6-52CE-DC6A03DDFD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1" t="5126" b="56650"/>
            <a:stretch/>
          </p:blipFill>
          <p:spPr bwMode="auto">
            <a:xfrm>
              <a:off x="1637055" y="4308971"/>
              <a:ext cx="3880440" cy="24607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E4A9BF-D462-7D4F-1279-B565BFD2F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474" y="3967480"/>
              <a:ext cx="1946367" cy="718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Gió xuân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296" name="Text Box 10">
            <a:extLst>
              <a:ext uri="{FF2B5EF4-FFF2-40B4-BE49-F238E27FC236}">
                <a16:creationId xmlns:a16="http://schemas.microsoft.com/office/drawing/2014/main" id="{31FAD52C-F226-4409-F3F2-95D9CE93C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62477" name="AutoShape 13">
            <a:extLst>
              <a:ext uri="{FF2B5EF4-FFF2-40B4-BE49-F238E27FC236}">
                <a16:creationId xmlns:a16="http://schemas.microsoft.com/office/drawing/2014/main" id="{9FFC5688-2747-D7F3-BD7F-FC598B4D59A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214880" y="50799"/>
            <a:ext cx="6294120" cy="1293179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33024E-FFB7-9952-FD87-185223AA09EA}"/>
              </a:ext>
            </a:extLst>
          </p:cNvPr>
          <p:cNvGrpSpPr/>
          <p:nvPr/>
        </p:nvGrpSpPr>
        <p:grpSpPr>
          <a:xfrm>
            <a:off x="5621020" y="4252665"/>
            <a:ext cx="4351515" cy="2517100"/>
            <a:chOff x="5621020" y="4252665"/>
            <a:chExt cx="4351515" cy="25171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D3F26B-50D2-70E3-373D-00B8BB7761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13" t="-889" r="8232" b="62222"/>
            <a:stretch/>
          </p:blipFill>
          <p:spPr bwMode="auto">
            <a:xfrm>
              <a:off x="5621020" y="4252665"/>
              <a:ext cx="4320540" cy="251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9ED6D7-4184-9E1F-1323-5CD0D1164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8303" y="6045256"/>
              <a:ext cx="1874232" cy="718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 Mặt trời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AutoShape 3">
            <a:extLst>
              <a:ext uri="{FF2B5EF4-FFF2-40B4-BE49-F238E27FC236}">
                <a16:creationId xmlns:a16="http://schemas.microsoft.com/office/drawing/2014/main" id="{6B626552-ECDA-BB56-82FF-DA0949D1A7F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1625600" y="0"/>
            <a:ext cx="6675120" cy="15240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C967F18-1133-1915-4DA8-28D461B7F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7" t="12552" r="21332" b="7402"/>
          <a:stretch/>
        </p:blipFill>
        <p:spPr bwMode="auto">
          <a:xfrm>
            <a:off x="2184400" y="2204720"/>
            <a:ext cx="7081520" cy="465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ED965CF-F306-4522-6B30-B333EBE339FF}"/>
              </a:ext>
            </a:extLst>
          </p:cNvPr>
          <p:cNvGrpSpPr/>
          <p:nvPr/>
        </p:nvGrpSpPr>
        <p:grpSpPr>
          <a:xfrm>
            <a:off x="1143000" y="0"/>
            <a:ext cx="6934200" cy="1752600"/>
            <a:chOff x="1143000" y="0"/>
            <a:chExt cx="6934200" cy="1752600"/>
          </a:xfrm>
        </p:grpSpPr>
        <p:sp>
          <p:nvSpPr>
            <p:cNvPr id="18437" name="AutoShape 3">
              <a:extLst>
                <a:ext uri="{FF2B5EF4-FFF2-40B4-BE49-F238E27FC236}">
                  <a16:creationId xmlns:a16="http://schemas.microsoft.com/office/drawing/2014/main" id="{EBAD5D45-20B9-7707-3FE5-641C1BA6FB8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143000" y="0"/>
              <a:ext cx="6934200" cy="1752600"/>
            </a:xfrm>
            <a:prstGeom prst="cloudCallout">
              <a:avLst>
                <a:gd name="adj1" fmla="val -14565"/>
                <a:gd name="adj2" fmla="val -91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8438" name="Rectangle 5">
              <a:extLst>
                <a:ext uri="{FF2B5EF4-FFF2-40B4-BE49-F238E27FC236}">
                  <a16:creationId xmlns:a16="http://schemas.microsoft.com/office/drawing/2014/main" id="{5ECDB115-A281-E6F9-2887-4F70C8FB8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400" y="487681"/>
              <a:ext cx="598424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342900" indent="-342900">
                <a:buFontTx/>
                <a:buChar char="-"/>
              </a:pP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ai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ỗ con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dậy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lang="vi-VN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287BC87-8EB7-076A-A267-00F92D3BB7E0}"/>
              </a:ext>
            </a:extLst>
          </p:cNvPr>
          <p:cNvGrpSpPr/>
          <p:nvPr/>
        </p:nvGrpSpPr>
        <p:grpSpPr>
          <a:xfrm>
            <a:off x="2449830" y="2552700"/>
            <a:ext cx="7019290" cy="4089363"/>
            <a:chOff x="2449830" y="2552700"/>
            <a:chExt cx="7019290" cy="4089363"/>
          </a:xfrm>
        </p:grpSpPr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id="{2EF5EFD6-2317-FDFF-5522-EDE7E687BC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01" b="61924"/>
            <a:stretch/>
          </p:blipFill>
          <p:spPr bwMode="auto">
            <a:xfrm>
              <a:off x="2449830" y="2552700"/>
              <a:ext cx="7019290" cy="4089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40" name="Rectangle 7">
              <a:extLst>
                <a:ext uri="{FF2B5EF4-FFF2-40B4-BE49-F238E27FC236}">
                  <a16:creationId xmlns:a16="http://schemas.microsoft.com/office/drawing/2014/main" id="{63418F2F-0B61-034F-0AF5-71968C5B4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7899" y="2571434"/>
              <a:ext cx="196079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5">
            <a:extLst>
              <a:ext uri="{FF2B5EF4-FFF2-40B4-BE49-F238E27FC236}">
                <a16:creationId xmlns:a16="http://schemas.microsoft.com/office/drawing/2014/main" id="{08BA842B-0CF5-CD2E-66D3-188C97ED6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896621"/>
            <a:ext cx="5984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72BDFA-3B2F-66E7-88C3-818C20110818}"/>
              </a:ext>
            </a:extLst>
          </p:cNvPr>
          <p:cNvGrpSpPr/>
          <p:nvPr/>
        </p:nvGrpSpPr>
        <p:grpSpPr>
          <a:xfrm>
            <a:off x="1133454" y="467358"/>
            <a:ext cx="6934200" cy="1381761"/>
            <a:chOff x="1133454" y="467358"/>
            <a:chExt cx="6934200" cy="1381761"/>
          </a:xfrm>
        </p:grpSpPr>
        <p:sp>
          <p:nvSpPr>
            <p:cNvPr id="19461" name="AutoShape 3">
              <a:extLst>
                <a:ext uri="{FF2B5EF4-FFF2-40B4-BE49-F238E27FC236}">
                  <a16:creationId xmlns:a16="http://schemas.microsoft.com/office/drawing/2014/main" id="{77CF496E-B139-AC7A-91C7-7BEE205AA0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133454" y="467358"/>
              <a:ext cx="6934200" cy="1381761"/>
            </a:xfrm>
            <a:prstGeom prst="cloudCallout">
              <a:avLst>
                <a:gd name="adj1" fmla="val -14565"/>
                <a:gd name="adj2" fmla="val -91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DD9465C-0129-AD5A-A7A4-162AAA965D66}"/>
                </a:ext>
              </a:extLst>
            </p:cNvPr>
            <p:cNvSpPr/>
            <p:nvPr/>
          </p:nvSpPr>
          <p:spPr>
            <a:xfrm>
              <a:off x="1981201" y="762001"/>
              <a:ext cx="525271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sáo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vu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Đỗ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4F0130F-505E-A331-B093-43AC22947E86}"/>
              </a:ext>
            </a:extLst>
          </p:cNvPr>
          <p:cNvGrpSpPr/>
          <p:nvPr/>
        </p:nvGrpSpPr>
        <p:grpSpPr>
          <a:xfrm>
            <a:off x="2658881" y="2560321"/>
            <a:ext cx="6603059" cy="4187352"/>
            <a:chOff x="2658881" y="2560321"/>
            <a:chExt cx="6603059" cy="418735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36F8303-FA1D-63DD-EAA2-9B27D4B36D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1" t="5126" b="56650"/>
            <a:stretch/>
          </p:blipFill>
          <p:spPr bwMode="auto">
            <a:xfrm>
              <a:off x="2658881" y="2560321"/>
              <a:ext cx="6603059" cy="4187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64" name="Rectangle 5">
              <a:extLst>
                <a:ext uri="{FF2B5EF4-FFF2-40B4-BE49-F238E27FC236}">
                  <a16:creationId xmlns:a16="http://schemas.microsoft.com/office/drawing/2014/main" id="{6F44A817-E095-1FAD-F473-013A3CE40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4724" y="2647634"/>
              <a:ext cx="19463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979B83E-20A8-1D86-423C-2D2BA55C9A50}"/>
              </a:ext>
            </a:extLst>
          </p:cNvPr>
          <p:cNvGrpSpPr/>
          <p:nvPr/>
        </p:nvGrpSpPr>
        <p:grpSpPr>
          <a:xfrm>
            <a:off x="2438401" y="213360"/>
            <a:ext cx="6962775" cy="2500314"/>
            <a:chOff x="2438401" y="213360"/>
            <a:chExt cx="6962775" cy="2500314"/>
          </a:xfrm>
        </p:grpSpPr>
        <p:pic>
          <p:nvPicPr>
            <p:cNvPr id="20485" name="Picture 2">
              <a:extLst>
                <a:ext uri="{FF2B5EF4-FFF2-40B4-BE49-F238E27FC236}">
                  <a16:creationId xmlns:a16="http://schemas.microsoft.com/office/drawing/2014/main" id="{FC5642AC-2C61-D78B-7D92-6E787977C7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1" y="213360"/>
              <a:ext cx="6962775" cy="2500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486" name="Rectangle 4">
              <a:extLst>
                <a:ext uri="{FF2B5EF4-FFF2-40B4-BE49-F238E27FC236}">
                  <a16:creationId xmlns:a16="http://schemas.microsoft.com/office/drawing/2014/main" id="{EAF2D939-BE73-3406-46AC-58CE2D93C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4720" y="741681"/>
              <a:ext cx="46736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Ai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tia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ấm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sưởi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Đỗ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DBCF221-06BE-3B1D-40C8-4D6520E48D22}"/>
              </a:ext>
            </a:extLst>
          </p:cNvPr>
          <p:cNvGrpSpPr/>
          <p:nvPr/>
        </p:nvGrpSpPr>
        <p:grpSpPr>
          <a:xfrm>
            <a:off x="3126740" y="2449514"/>
            <a:ext cx="5938520" cy="4276554"/>
            <a:chOff x="3126740" y="2449514"/>
            <a:chExt cx="5938520" cy="4276554"/>
          </a:xfrm>
        </p:grpSpPr>
        <p:pic>
          <p:nvPicPr>
            <p:cNvPr id="20489" name="Picture 9">
              <a:extLst>
                <a:ext uri="{FF2B5EF4-FFF2-40B4-BE49-F238E27FC236}">
                  <a16:creationId xmlns:a16="http://schemas.microsoft.com/office/drawing/2014/main" id="{B1EDA727-4C17-7E39-277C-A424B6450E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6740" y="2449514"/>
              <a:ext cx="5938520" cy="4276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0ED859-88A7-2D4E-D938-3D505A6CF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9648" y="2612074"/>
              <a:ext cx="17123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alt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endPara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7CFA86-94C4-2DA1-DB80-71A9055C383C}"/>
              </a:ext>
            </a:extLst>
          </p:cNvPr>
          <p:cNvGrpSpPr/>
          <p:nvPr/>
        </p:nvGrpSpPr>
        <p:grpSpPr>
          <a:xfrm>
            <a:off x="2140585" y="0"/>
            <a:ext cx="6962775" cy="2631440"/>
            <a:chOff x="2140585" y="0"/>
            <a:chExt cx="6962775" cy="2631440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F90CCCA7-D0C4-F562-18D3-9071A36E5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0585" y="0"/>
              <a:ext cx="6962775" cy="2631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80DE3770-8F65-5523-47B3-84330D0C3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8559" y="335281"/>
              <a:ext cx="443992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Đỗ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99ABA24-20A5-F132-967D-C74C4B98A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/>
          <a:stretch/>
        </p:blipFill>
        <p:spPr bwMode="auto">
          <a:xfrm>
            <a:off x="2338254" y="2631440"/>
            <a:ext cx="7496625" cy="422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04CEBE-8C37-5608-664F-6986808A5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759" y="1066801"/>
            <a:ext cx="44399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?..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A4EF1BB-3CAA-E4E7-30AD-CD11C684A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8558" y="670562"/>
            <a:ext cx="44399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90B941B2-8C23-4C59-FF73-45831DE16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" y="-496888"/>
            <a:ext cx="12049760" cy="762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D8B48C-A889-D870-CA6A-FE92EBB01A60}"/>
              </a:ext>
            </a:extLst>
          </p:cNvPr>
          <p:cNvSpPr/>
          <p:nvPr/>
        </p:nvSpPr>
        <p:spPr>
          <a:xfrm>
            <a:off x="3471089" y="2519681"/>
            <a:ext cx="48208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KỂ SA BÀN</a:t>
            </a:r>
            <a:endParaRPr lang="en-US" sz="5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AA5921E8-4C59-1CEB-DED5-11AEAB43C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0"/>
            <a:ext cx="1447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:a16="http://schemas.microsoft.com/office/drawing/2014/main" id="{4D2506DA-C4F6-C601-E796-929FC1537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181600"/>
            <a:ext cx="1371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 descr="anim1690[1][1]">
            <a:extLst>
              <a:ext uri="{FF2B5EF4-FFF2-40B4-BE49-F238E27FC236}">
                <a16:creationId xmlns:a16="http://schemas.microsoft.com/office/drawing/2014/main" id="{4D0C94C8-6505-5CA0-0160-B394FE3FC8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248400"/>
            <a:ext cx="510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AutoShape 5">
            <a:extLst>
              <a:ext uri="{FF2B5EF4-FFF2-40B4-BE49-F238E27FC236}">
                <a16:creationId xmlns:a16="http://schemas.microsoft.com/office/drawing/2014/main" id="{4F3F2EBD-14E6-2348-9AA2-30FBDACF5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029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70" name="AutoShape 6">
            <a:extLst>
              <a:ext uri="{FF2B5EF4-FFF2-40B4-BE49-F238E27FC236}">
                <a16:creationId xmlns:a16="http://schemas.microsoft.com/office/drawing/2014/main" id="{CDE9F845-9A78-9202-7B9B-E8CC32D3A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71" name="AutoShape 7">
            <a:extLst>
              <a:ext uri="{FF2B5EF4-FFF2-40B4-BE49-F238E27FC236}">
                <a16:creationId xmlns:a16="http://schemas.microsoft.com/office/drawing/2014/main" id="{F08C28AB-2EC8-BBF4-916F-973B34FE8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72" name="AutoShape 8">
            <a:extLst>
              <a:ext uri="{FF2B5EF4-FFF2-40B4-BE49-F238E27FC236}">
                <a16:creationId xmlns:a16="http://schemas.microsoft.com/office/drawing/2014/main" id="{B8283966-D4C7-86CB-A5E0-684B03783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990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3" name="AutoShape 9">
            <a:extLst>
              <a:ext uri="{FF2B5EF4-FFF2-40B4-BE49-F238E27FC236}">
                <a16:creationId xmlns:a16="http://schemas.microsoft.com/office/drawing/2014/main" id="{30E7DBE6-4B73-C74C-5685-F361A97EA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4" name="AutoShape 10">
            <a:extLst>
              <a:ext uri="{FF2B5EF4-FFF2-40B4-BE49-F238E27FC236}">
                <a16:creationId xmlns:a16="http://schemas.microsoft.com/office/drawing/2014/main" id="{538C352B-F20F-2CFD-DFD2-0EE905A7E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1" y="838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5" name="AutoShape 11">
            <a:extLst>
              <a:ext uri="{FF2B5EF4-FFF2-40B4-BE49-F238E27FC236}">
                <a16:creationId xmlns:a16="http://schemas.microsoft.com/office/drawing/2014/main" id="{B4A67169-C8B5-6CA3-C1E5-F64036C4C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143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6" name="AutoShape 12">
            <a:extLst>
              <a:ext uri="{FF2B5EF4-FFF2-40B4-BE49-F238E27FC236}">
                <a16:creationId xmlns:a16="http://schemas.microsoft.com/office/drawing/2014/main" id="{83AB567A-FF48-4960-E91B-B4DE80404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7" name="AutoShape 13">
            <a:extLst>
              <a:ext uri="{FF2B5EF4-FFF2-40B4-BE49-F238E27FC236}">
                <a16:creationId xmlns:a16="http://schemas.microsoft.com/office/drawing/2014/main" id="{D1C01528-A556-0FB6-5E9B-A73455B14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8" name="AutoShape 14">
            <a:extLst>
              <a:ext uri="{FF2B5EF4-FFF2-40B4-BE49-F238E27FC236}">
                <a16:creationId xmlns:a16="http://schemas.microsoft.com/office/drawing/2014/main" id="{04442F13-D438-1C9E-8340-A07C7C869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9" name="AutoShape 15">
            <a:extLst>
              <a:ext uri="{FF2B5EF4-FFF2-40B4-BE49-F238E27FC236}">
                <a16:creationId xmlns:a16="http://schemas.microsoft.com/office/drawing/2014/main" id="{DB19512D-E9F4-A59A-8EF6-66B6CA97D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0" name="AutoShape 16">
            <a:extLst>
              <a:ext uri="{FF2B5EF4-FFF2-40B4-BE49-F238E27FC236}">
                <a16:creationId xmlns:a16="http://schemas.microsoft.com/office/drawing/2014/main" id="{41A34581-BE29-7C9C-7809-1B1583E77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1" name="AutoShape 17">
            <a:extLst>
              <a:ext uri="{FF2B5EF4-FFF2-40B4-BE49-F238E27FC236}">
                <a16:creationId xmlns:a16="http://schemas.microsoft.com/office/drawing/2014/main" id="{163D59AB-FEFB-28CE-B96A-8079A38B7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2" name="AutoShape 18">
            <a:extLst>
              <a:ext uri="{FF2B5EF4-FFF2-40B4-BE49-F238E27FC236}">
                <a16:creationId xmlns:a16="http://schemas.microsoft.com/office/drawing/2014/main" id="{1D7C95B4-E7D4-BD3C-CD7D-A2D79DC39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1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3" name="AutoShape 19">
            <a:extLst>
              <a:ext uri="{FF2B5EF4-FFF2-40B4-BE49-F238E27FC236}">
                <a16:creationId xmlns:a16="http://schemas.microsoft.com/office/drawing/2014/main" id="{1753AA2F-1CEF-AAAD-425C-D86B74BDC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4" name="AutoShape 20">
            <a:extLst>
              <a:ext uri="{FF2B5EF4-FFF2-40B4-BE49-F238E27FC236}">
                <a16:creationId xmlns:a16="http://schemas.microsoft.com/office/drawing/2014/main" id="{BF8B79B8-D80E-D8F1-8789-C464C4A83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5" name="AutoShape 21">
            <a:extLst>
              <a:ext uri="{FF2B5EF4-FFF2-40B4-BE49-F238E27FC236}">
                <a16:creationId xmlns:a16="http://schemas.microsoft.com/office/drawing/2014/main" id="{F3E97911-D838-72A9-A001-559CBA6A6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6" name="AutoShape 22">
            <a:extLst>
              <a:ext uri="{FF2B5EF4-FFF2-40B4-BE49-F238E27FC236}">
                <a16:creationId xmlns:a16="http://schemas.microsoft.com/office/drawing/2014/main" id="{78B9BD4D-2813-A45E-7C17-58A105394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486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7" name="AutoShape 23">
            <a:extLst>
              <a:ext uri="{FF2B5EF4-FFF2-40B4-BE49-F238E27FC236}">
                <a16:creationId xmlns:a16="http://schemas.microsoft.com/office/drawing/2014/main" id="{EBCE000A-9A48-C82E-3859-561812A3C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133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88" name="AutoShape 24">
            <a:extLst>
              <a:ext uri="{FF2B5EF4-FFF2-40B4-BE49-F238E27FC236}">
                <a16:creationId xmlns:a16="http://schemas.microsoft.com/office/drawing/2014/main" id="{3F65DF00-F9AF-D29F-7D73-440D1EB78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990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89" name="AutoShape 25">
            <a:extLst>
              <a:ext uri="{FF2B5EF4-FFF2-40B4-BE49-F238E27FC236}">
                <a16:creationId xmlns:a16="http://schemas.microsoft.com/office/drawing/2014/main" id="{2A2B86AD-1258-4906-376B-B1091142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2362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2554" name="Picture 26" descr="star_taking_a_bow_hg_clr">
            <a:extLst>
              <a:ext uri="{FF2B5EF4-FFF2-40B4-BE49-F238E27FC236}">
                <a16:creationId xmlns:a16="http://schemas.microsoft.com/office/drawing/2014/main" id="{D445443F-F201-B3D4-A1E8-424619C526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672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27" descr="star_taking_a_bow_hg_clr">
            <a:extLst>
              <a:ext uri="{FF2B5EF4-FFF2-40B4-BE49-F238E27FC236}">
                <a16:creationId xmlns:a16="http://schemas.microsoft.com/office/drawing/2014/main" id="{2DE0A021-6BEE-AEB7-5556-A3A3DFB6A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568700"/>
            <a:ext cx="20574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6" name="Picture 28" descr="star_taking_a_bow_hg_clr">
            <a:extLst>
              <a:ext uri="{FF2B5EF4-FFF2-40B4-BE49-F238E27FC236}">
                <a16:creationId xmlns:a16="http://schemas.microsoft.com/office/drawing/2014/main" id="{5CE35B48-4A3A-95EC-35B7-801A5C09A7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"/>
            <a:ext cx="18288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7" name="WordArt 29">
            <a:extLst>
              <a:ext uri="{FF2B5EF4-FFF2-40B4-BE49-F238E27FC236}">
                <a16:creationId xmlns:a16="http://schemas.microsoft.com/office/drawing/2014/main" id="{6CC9BE46-2BFC-ED48-A17B-F953AD6AEF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914400"/>
            <a:ext cx="7391400" cy="3657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</a:t>
            </a:r>
          </a:p>
        </p:txBody>
      </p:sp>
      <p:pic>
        <p:nvPicPr>
          <p:cNvPr id="22558" name="Picture 30" descr="star_taking_a_bow_hg_clr">
            <a:extLst>
              <a:ext uri="{FF2B5EF4-FFF2-40B4-BE49-F238E27FC236}">
                <a16:creationId xmlns:a16="http://schemas.microsoft.com/office/drawing/2014/main" id="{B7766145-3106-9541-259A-4E6568ADB0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0400"/>
            <a:ext cx="1143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80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880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880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5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70" decel="1000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770" decel="100000"/>
                                        <p:tgtEl>
                                          <p:spTgt spid="880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7" dur="77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9" dur="77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70" decel="100000"/>
                                        <p:tgtEl>
                                          <p:spTgt spid="88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770" decel="100000"/>
                                        <p:tgtEl>
                                          <p:spTgt spid="880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6" dur="77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8" dur="77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70" decel="100000"/>
                                        <p:tgtEl>
                                          <p:spTgt spid="880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770" decel="100000"/>
                                        <p:tgtEl>
                                          <p:spTgt spid="8808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5" dur="77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7" dur="77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 animBg="1"/>
      <p:bldP spid="88070" grpId="0" animBg="1"/>
      <p:bldP spid="88071" grpId="0" animBg="1"/>
      <p:bldP spid="88087" grpId="0" animBg="1"/>
      <p:bldP spid="88088" grpId="0" animBg="1"/>
      <p:bldP spid="880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32C01F2-B016-9D3B-706E-1241AEA46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6888"/>
            <a:ext cx="12192000" cy="762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7E9AC7-B38A-8DDB-5CF2-7F8CD7265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1828800"/>
            <a:ext cx="755904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E66DD98-A465-CAB8-A6E2-694B15179FA0}"/>
              </a:ext>
            </a:extLst>
          </p:cNvPr>
          <p:cNvGrpSpPr/>
          <p:nvPr/>
        </p:nvGrpSpPr>
        <p:grpSpPr>
          <a:xfrm>
            <a:off x="-1117600" y="-177799"/>
            <a:ext cx="13299440" cy="7188199"/>
            <a:chOff x="-1117600" y="-177799"/>
            <a:chExt cx="13299440" cy="7188199"/>
          </a:xfrm>
        </p:grpSpPr>
        <p:pic>
          <p:nvPicPr>
            <p:cNvPr id="4098" name="Picture 4">
              <a:extLst>
                <a:ext uri="{FF2B5EF4-FFF2-40B4-BE49-F238E27FC236}">
                  <a16:creationId xmlns:a16="http://schemas.microsoft.com/office/drawing/2014/main" id="{0832640F-E32D-3803-1E2C-F51F1AF681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7600" y="0"/>
              <a:ext cx="13299440" cy="701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8BEA0F2-A1F8-60D2-225F-184127382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034" y="-177799"/>
              <a:ext cx="4802918" cy="927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TRUYỆN: CHÚ ĐỖ CON</a:t>
              </a:r>
            </a:p>
          </p:txBody>
        </p:sp>
      </p:grpSp>
      <p:pic>
        <p:nvPicPr>
          <p:cNvPr id="4" name="nvd">
            <a:hlinkClick r:id="" action="ppaction://media"/>
            <a:extLst>
              <a:ext uri="{FF2B5EF4-FFF2-40B4-BE49-F238E27FC236}">
                <a16:creationId xmlns:a16="http://schemas.microsoft.com/office/drawing/2014/main" id="{70E712E6-5B66-4AF7-0FFB-4ED8D7473F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017"/>
                  <p14:fade out="32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571675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572D0437-9E29-8355-7E82-56E01921F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760" y="3176"/>
            <a:ext cx="1357376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19A4986E-6EA3-BA0F-9D99-814F425DD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600" y="0"/>
            <a:ext cx="13309600" cy="696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FEC2FD7-0D75-195D-B20A-4941CA98A39B}"/>
              </a:ext>
            </a:extLst>
          </p:cNvPr>
          <p:cNvSpPr/>
          <p:nvPr/>
        </p:nvSpPr>
        <p:spPr>
          <a:xfrm>
            <a:off x="4094480" y="447040"/>
            <a:ext cx="2702560" cy="15646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B7B56F5-37B0-7AF4-7959-D9D40FF65A8C}"/>
              </a:ext>
            </a:extLst>
          </p:cNvPr>
          <p:cNvSpPr/>
          <p:nvPr/>
        </p:nvSpPr>
        <p:spPr>
          <a:xfrm>
            <a:off x="4927600" y="223520"/>
            <a:ext cx="8128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239139A-994A-1AFF-71B6-19DB3AB5EC1B}"/>
              </a:ext>
            </a:extLst>
          </p:cNvPr>
          <p:cNvSpPr/>
          <p:nvPr/>
        </p:nvSpPr>
        <p:spPr>
          <a:xfrm>
            <a:off x="5689600" y="142240"/>
            <a:ext cx="8128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0EC3FE-D04B-19F9-46B4-5821910413B1}"/>
              </a:ext>
            </a:extLst>
          </p:cNvPr>
          <p:cNvSpPr/>
          <p:nvPr/>
        </p:nvSpPr>
        <p:spPr>
          <a:xfrm>
            <a:off x="4257040" y="213360"/>
            <a:ext cx="8128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A004CBC-BBC1-6F61-6689-77BEBDE62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920" y="1"/>
            <a:ext cx="12821920" cy="69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>
            <a:extLst>
              <a:ext uri="{FF2B5EF4-FFF2-40B4-BE49-F238E27FC236}">
                <a16:creationId xmlns:a16="http://schemas.microsoft.com/office/drawing/2014/main" id="{C9A87BED-00AD-5371-0A06-8EA5087C4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920" y="-76200"/>
            <a:ext cx="133299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khung-anh-dep1">
            <a:extLst>
              <a:ext uri="{FF2B5EF4-FFF2-40B4-BE49-F238E27FC236}">
                <a16:creationId xmlns:a16="http://schemas.microsoft.com/office/drawing/2014/main" id="{4C5E278B-A597-C03C-0D56-0476BFB3C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4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>
            <a:extLst>
              <a:ext uri="{FF2B5EF4-FFF2-40B4-BE49-F238E27FC236}">
                <a16:creationId xmlns:a16="http://schemas.microsoft.com/office/drawing/2014/main" id="{D4C2012E-32A3-F522-69D2-B43AC5F06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447801"/>
            <a:ext cx="495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4" name="Text Box 6">
            <a:extLst>
              <a:ext uri="{FF2B5EF4-FFF2-40B4-BE49-F238E27FC236}">
                <a16:creationId xmlns:a16="http://schemas.microsoft.com/office/drawing/2014/main" id="{6C8E87E6-1A37-0800-F33F-92C04BA0A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514600"/>
            <a:ext cx="61722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600" b="1">
                <a:solidFill>
                  <a:srgbClr val="FF0000"/>
                </a:solidFill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AutoShape 5">
            <a:extLst>
              <a:ext uri="{FF2B5EF4-FFF2-40B4-BE49-F238E27FC236}">
                <a16:creationId xmlns:a16="http://schemas.microsoft.com/office/drawing/2014/main" id="{DAB1691A-92E6-ECF9-208D-7B9CF5504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2880" y="223521"/>
            <a:ext cx="6634480" cy="1556068"/>
          </a:xfrm>
          <a:prstGeom prst="cloudCallout">
            <a:avLst>
              <a:gd name="adj1" fmla="val -9616"/>
              <a:gd name="adj2" fmla="val 3970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CBF5B7-1B8B-1966-C962-101569062E7D}"/>
              </a:ext>
            </a:extLst>
          </p:cNvPr>
          <p:cNvGrpSpPr/>
          <p:nvPr/>
        </p:nvGrpSpPr>
        <p:grpSpPr>
          <a:xfrm>
            <a:off x="2037080" y="2252860"/>
            <a:ext cx="8117840" cy="4472546"/>
            <a:chOff x="2037080" y="2252860"/>
            <a:chExt cx="8117840" cy="4472546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D6ED9B9D-2938-D966-BDC1-C1BFB4102C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2" b="3623"/>
            <a:stretch/>
          </p:blipFill>
          <p:spPr bwMode="auto">
            <a:xfrm>
              <a:off x="2037080" y="2252860"/>
              <a:ext cx="8117840" cy="4472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2CE838-8515-BBA9-C8DD-D5DECA906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713" y="2362201"/>
              <a:ext cx="3650358" cy="718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TRUYỆN: CHÚ ĐỖ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718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192</Words>
  <Application>Microsoft Office PowerPoint</Application>
  <PresentationFormat>Widescreen</PresentationFormat>
  <Paragraphs>29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HP</cp:lastModifiedBy>
  <cp:revision>8</cp:revision>
  <dcterms:created xsi:type="dcterms:W3CDTF">2024-11-04T01:31:11Z</dcterms:created>
  <dcterms:modified xsi:type="dcterms:W3CDTF">2024-11-04T09:33:20Z</dcterms:modified>
</cp:coreProperties>
</file>