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81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87" autoAdjust="0"/>
    <p:restoredTop sz="94660"/>
  </p:normalViewPr>
  <p:slideViewPr>
    <p:cSldViewPr showGuides="1">
      <p:cViewPr>
        <p:scale>
          <a:sx n="75" d="100"/>
          <a:sy n="75" d="100"/>
        </p:scale>
        <p:origin x="-732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microsoft.com/office/2007/relationships/hdphoto" Target="../media/hdphoto2.wdp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gif"/><Relationship Id="rId7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3.gif"/><Relationship Id="rId4" Type="http://schemas.openxmlformats.org/officeDocument/2006/relationships/image" Target="../media/image24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11.jpe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9.png"/><Relationship Id="rId3" Type="http://schemas.openxmlformats.org/officeDocument/2006/relationships/image" Target="../media/image11.jpeg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audio1.wav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microsoft.com/office/2007/relationships/hdphoto" Target="../media/hdphoto8.wdp"/><Relationship Id="rId5" Type="http://schemas.openxmlformats.org/officeDocument/2006/relationships/image" Target="../media/image29.png"/><Relationship Id="rId15" Type="http://schemas.openxmlformats.org/officeDocument/2006/relationships/image" Target="../media/image21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7.wdp"/><Relationship Id="rId1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gif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QUẬN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18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LONG BIÊN A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977289" y="564873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15386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691640" y="650748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691640" y="563734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210224" y="518623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223633" y="518623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VIÊN: NGÔ THỊ DUYÊN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40AD29F-99B0-4575-B0F4-9C898D2D6B65}"/>
              </a:ext>
            </a:extLst>
          </p:cNvPr>
          <p:cNvSpPr txBox="1"/>
          <p:nvPr/>
        </p:nvSpPr>
        <p:spPr>
          <a:xfrm>
            <a:off x="1863230" y="6062315"/>
            <a:ext cx="475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 TƯỢNG: TRẺ 3-4 TUỔI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849821" y="3204711"/>
            <a:ext cx="5084379" cy="12910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863230" y="3204710"/>
            <a:ext cx="4668029" cy="1291089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VUI HỌC TOÁN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0" y="75488"/>
            <a:ext cx="721307" cy="725763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-5322326" y="-5287142"/>
            <a:ext cx="19489632" cy="16248196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-5322326" y="-5195702"/>
            <a:ext cx="19489632" cy="16248196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-5355691" y="-5287142"/>
            <a:ext cx="19489632" cy="16248196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-5352806" y="-5195702"/>
            <a:ext cx="19489632" cy="16248196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8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26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3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750"/>
                            </p:stCondLst>
                            <p:childTnLst>
                              <p:par>
                                <p:cTn id="10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750"/>
                            </p:stCondLst>
                            <p:childTnLst>
                              <p:par>
                                <p:cTn id="1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7" grpId="0" animBg="1"/>
      <p:bldP spid="29" grpId="0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  <a:endParaRPr lang="en-US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xmlns="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xmlns="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xmlns="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xmlns="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xmlns="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xmlns="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xmlns="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xmlns="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69922" y="1445655"/>
            <a:ext cx="7239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4.</a:t>
            </a: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Trẻ diễn đạt được kết quả của từng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tìm và đặt được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số lượng của từng nhóm.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 trẻ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 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670" y="343014"/>
            <a:ext cx="803222" cy="8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2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=""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=""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=""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=""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=""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=""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=""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=""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=""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=""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=""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=""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=""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=""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  <a:endParaRPr lang="en-US" sz="2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453</Words>
  <Application>Microsoft Office PowerPoint</Application>
  <PresentationFormat>On-screen Show (4:3)</PresentationFormat>
  <Paragraphs>65</Paragraphs>
  <Slides>25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NMT</cp:lastModifiedBy>
  <cp:revision>12</cp:revision>
  <dcterms:created xsi:type="dcterms:W3CDTF">2021-11-13T12:47:57Z</dcterms:created>
  <dcterms:modified xsi:type="dcterms:W3CDTF">2024-03-02T02:51:08Z</dcterms:modified>
</cp:coreProperties>
</file>