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28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11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5" d="100"/>
          <a:sy n="65" d="100"/>
        </p:scale>
        <p:origin x="15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5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3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22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20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5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21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3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22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133.xml"/><Relationship Id="rId7" Type="http://schemas.openxmlformats.org/officeDocument/2006/relationships/image" Target="../media/image24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8.jpeg"/><Relationship Id="rId5" Type="http://schemas.openxmlformats.org/officeDocument/2006/relationships/tags" Target="../tags/tag140.xml"/><Relationship Id="rId10" Type="http://schemas.openxmlformats.org/officeDocument/2006/relationships/image" Target="../media/image27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30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21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9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6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4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3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32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0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9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8.jpeg"/><Relationship Id="rId5" Type="http://schemas.openxmlformats.org/officeDocument/2006/relationships/tags" Target="../tags/tag42.xml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openxmlformats.org/officeDocument/2006/relationships/tags" Target="../tags/tag41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9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8.jpeg"/><Relationship Id="rId5" Type="http://schemas.openxmlformats.org/officeDocument/2006/relationships/tags" Target="../tags/tag180.xml"/><Relationship Id="rId10" Type="http://schemas.openxmlformats.org/officeDocument/2006/relationships/image" Target="../media/image8.jpeg"/><Relationship Id="rId4" Type="http://schemas.openxmlformats.org/officeDocument/2006/relationships/tags" Target="../tags/tag179.xml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42.jpg"/><Relationship Id="rId5" Type="http://schemas.openxmlformats.org/officeDocument/2006/relationships/tags" Target="../tags/tag186.xml"/><Relationship Id="rId10" Type="http://schemas.openxmlformats.org/officeDocument/2006/relationships/image" Target="../media/image41.jpg"/><Relationship Id="rId4" Type="http://schemas.openxmlformats.org/officeDocument/2006/relationships/tags" Target="../tags/tag185.xml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6.jpeg"/><Relationship Id="rId5" Type="http://schemas.openxmlformats.org/officeDocument/2006/relationships/tags" Target="../tags/tag192.xml"/><Relationship Id="rId10" Type="http://schemas.openxmlformats.org/officeDocument/2006/relationships/image" Target="../media/image45.jpeg"/><Relationship Id="rId4" Type="http://schemas.openxmlformats.org/officeDocument/2006/relationships/tags" Target="../tags/tag191.xml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21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8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40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4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40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4.jpeg"/><Relationship Id="rId2" Type="http://schemas.openxmlformats.org/officeDocument/2006/relationships/tags" Target="../tags/tag235.xml"/><Relationship Id="rId16" Type="http://schemas.openxmlformats.org/officeDocument/2006/relationships/image" Target="../media/image21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8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1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254.xml"/><Relationship Id="rId7" Type="http://schemas.openxmlformats.org/officeDocument/2006/relationships/image" Target="../media/image52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7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6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21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1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60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9.jpeg"/><Relationship Id="rId5" Type="http://schemas.openxmlformats.org/officeDocument/2006/relationships/tags" Target="../tags/tag302.xml"/><Relationship Id="rId10" Type="http://schemas.openxmlformats.org/officeDocument/2006/relationships/image" Target="../media/image58.png"/><Relationship Id="rId4" Type="http://schemas.openxmlformats.org/officeDocument/2006/relationships/tags" Target="../tags/tag301.xml"/><Relationship Id="rId9" Type="http://schemas.openxmlformats.org/officeDocument/2006/relationships/image" Target="../media/image21.jpg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F613EAC2-18D7-B5E3-D9C5-4EE5795C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36A0050B-61C8-EF8B-5BFE-261060429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9048750" cy="623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id="{4D0A666A-16D9-FD88-05B8-5E83A36F19F6}"/>
              </a:ext>
            </a:extLst>
          </p:cNvPr>
          <p:cNvSpPr>
            <a:spLocks/>
          </p:cNvSpPr>
          <p:nvPr/>
        </p:nvSpPr>
        <p:spPr bwMode="auto">
          <a:xfrm>
            <a:off x="2424184" y="2895600"/>
            <a:ext cx="3748016" cy="719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450"/>
              </a:spcAft>
              <a:defRPr/>
            </a:pP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  <a:p>
            <a:pPr algn="ctr">
              <a:spcAft>
                <a:spcPts val="450"/>
              </a:spcAft>
              <a:defRPr/>
            </a:pP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7B68631-7448-E0B1-17F8-0D4302FCF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4027488"/>
            <a:ext cx="417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Mẫu giáo lớn 5 - 6 tuổi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Thúy Hằng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3A443DF8-6115-5159-10E4-C10C23512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416175"/>
            <a:ext cx="8842375" cy="403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28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3079" name="Picture 4">
            <a:extLst>
              <a:ext uri="{FF2B5EF4-FFF2-40B4-BE49-F238E27FC236}">
                <a16:creationId xmlns:a16="http://schemas.microsoft.com/office/drawing/2014/main" id="{489E24BC-0D2A-B796-2833-3EBC5FB3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6000750"/>
            <a:ext cx="2479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>
            <a:extLst>
              <a:ext uri="{FF2B5EF4-FFF2-40B4-BE49-F238E27FC236}">
                <a16:creationId xmlns:a16="http://schemas.microsoft.com/office/drawing/2014/main" id="{7707D410-327F-0FFA-3B62-58DBEBF6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6103938"/>
            <a:ext cx="26511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>
            <a:extLst>
              <a:ext uri="{FF2B5EF4-FFF2-40B4-BE49-F238E27FC236}">
                <a16:creationId xmlns:a16="http://schemas.microsoft.com/office/drawing/2014/main" id="{8BBA107B-84F6-DCB7-BFBD-746E6022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6108700"/>
            <a:ext cx="2651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ard with a house and plants&#10;&#10;Description automatically generated">
            <a:extLst>
              <a:ext uri="{FF2B5EF4-FFF2-40B4-BE49-F238E27FC236}">
                <a16:creationId xmlns:a16="http://schemas.microsoft.com/office/drawing/2014/main" id="{ECE25B82-53FD-04AB-06B3-57CA73C72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</TotalTime>
  <Words>897</Words>
  <Application>Microsoft Office PowerPoint</Application>
  <PresentationFormat>On-screen Show (4:3)</PresentationFormat>
  <Paragraphs>147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hang thuy</cp:lastModifiedBy>
  <cp:revision>399</cp:revision>
  <cp:lastPrinted>2021-12-01T23:34:43Z</cp:lastPrinted>
  <dcterms:created xsi:type="dcterms:W3CDTF">2008-09-15T14:04:11Z</dcterms:created>
  <dcterms:modified xsi:type="dcterms:W3CDTF">2024-04-16T05:59:54Z</dcterms:modified>
</cp:coreProperties>
</file>