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Roboto Bold" panose="02000000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36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37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38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sv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sv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sv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sv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jpeg"/><Relationship Id="rId5" Type="http://schemas.openxmlformats.org/officeDocument/2006/relationships/image" Target="../media/image9.sv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9.svg"/><Relationship Id="rId10" Type="http://schemas.openxmlformats.org/officeDocument/2006/relationships/image" Target="../media/image32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jpeg"/><Relationship Id="rId5" Type="http://schemas.openxmlformats.org/officeDocument/2006/relationships/image" Target="../media/image9.svg"/><Relationship Id="rId10" Type="http://schemas.openxmlformats.org/officeDocument/2006/relationships/image" Target="../media/image34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" y="0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10579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949120" y="4062892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583382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3260244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968FE28-524F-CADC-8471-AD6E519D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652090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114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Bold</vt:lpstr>
      <vt:lpstr>Times New Roman</vt:lpstr>
      <vt:lpstr>DejaVu Serif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hang thuy</cp:lastModifiedBy>
  <cp:revision>3</cp:revision>
  <dcterms:created xsi:type="dcterms:W3CDTF">2006-08-16T00:00:00Z</dcterms:created>
  <dcterms:modified xsi:type="dcterms:W3CDTF">2024-03-12T05:49:21Z</dcterms:modified>
  <dc:identifier>DAFytzUvyBg</dc:identifier>
</cp:coreProperties>
</file>