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8" r:id="rId2"/>
    <p:sldId id="312" r:id="rId3"/>
    <p:sldId id="33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1" r:id="rId18"/>
  </p:sldIdLst>
  <p:sldSz cx="18288000" cy="10287000"/>
  <p:notesSz cx="6858000" cy="9144000"/>
  <p:embeddedFontLst>
    <p:embeddedFont>
      <p:font typeface="DejaVu Serif Bold" panose="020B0604020202020204" charset="0"/>
      <p:regular r:id="rId19"/>
    </p:embeddedFont>
    <p:embeddedFont>
      <p:font typeface="Roboto Bold" panose="02000000000000000000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34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36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8.svg"/><Relationship Id="rId5" Type="http://schemas.openxmlformats.org/officeDocument/2006/relationships/image" Target="../media/image7.sv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sv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sv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5.svg"/><Relationship Id="rId21" Type="http://schemas.openxmlformats.org/officeDocument/2006/relationships/image" Target="../media/image24.svg"/><Relationship Id="rId7" Type="http://schemas.openxmlformats.org/officeDocument/2006/relationships/image" Target="../media/image9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4.png"/><Relationship Id="rId16" Type="http://schemas.openxmlformats.org/officeDocument/2006/relationships/image" Target="../media/image19.sv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svg"/><Relationship Id="rId7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7.svg"/><Relationship Id="rId10" Type="http://schemas.openxmlformats.org/officeDocument/2006/relationships/image" Target="../media/image28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svg"/><Relationship Id="rId10" Type="http://schemas.openxmlformats.org/officeDocument/2006/relationships/image" Target="../media/image30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3.jpeg"/><Relationship Id="rId5" Type="http://schemas.openxmlformats.org/officeDocument/2006/relationships/image" Target="../media/image7.svg"/><Relationship Id="rId10" Type="http://schemas.openxmlformats.org/officeDocument/2006/relationships/image" Target="../media/image32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0" y="0"/>
            <a:ext cx="18287970" cy="10285077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21594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48" y="3580683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644916"/>
            <a:ext cx="81378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20">
            <a:extLst>
              <a:ext uri="{FF2B5EF4-FFF2-40B4-BE49-F238E27FC236}">
                <a16:creationId xmlns:a16="http://schemas.microsoft.com/office/drawing/2014/main" id="{29E2486A-17A7-EFFD-AF77-19D149EE0A82}"/>
              </a:ext>
            </a:extLst>
          </p:cNvPr>
          <p:cNvSpPr>
            <a:spLocks/>
          </p:cNvSpPr>
          <p:nvPr/>
        </p:nvSpPr>
        <p:spPr bwMode="auto">
          <a:xfrm>
            <a:off x="6156034" y="4675140"/>
            <a:ext cx="5784866" cy="13904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  <a:p>
            <a:pPr algn="ctr">
              <a:spcAft>
                <a:spcPts val="900"/>
              </a:spcAft>
            </a:pP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kern="1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42367" y="1028700"/>
            <a:ext cx="13403266" cy="8929926"/>
          </a:xfrm>
          <a:custGeom>
            <a:avLst/>
            <a:gdLst/>
            <a:ahLst/>
            <a:cxnLst/>
            <a:rect l="l" t="t" r="r" b="b"/>
            <a:pathLst>
              <a:path w="13403266" h="8929926">
                <a:moveTo>
                  <a:pt x="0" y="0"/>
                </a:moveTo>
                <a:lnTo>
                  <a:pt x="13403266" y="0"/>
                </a:lnTo>
                <a:lnTo>
                  <a:pt x="13403266" y="8929926"/>
                </a:lnTo>
                <a:lnTo>
                  <a:pt x="0" y="89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may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13909" y="455055"/>
            <a:ext cx="7295891" cy="4860887"/>
          </a:xfrm>
          <a:custGeom>
            <a:avLst/>
            <a:gdLst/>
            <a:ahLst/>
            <a:cxnLst/>
            <a:rect l="l" t="t" r="r" b="b"/>
            <a:pathLst>
              <a:path w="7295891" h="4860887">
                <a:moveTo>
                  <a:pt x="0" y="0"/>
                </a:moveTo>
                <a:lnTo>
                  <a:pt x="7295891" y="0"/>
                </a:lnTo>
                <a:lnTo>
                  <a:pt x="7295891" y="4860887"/>
                </a:lnTo>
                <a:lnTo>
                  <a:pt x="0" y="486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233130" y="403329"/>
            <a:ext cx="7979710" cy="5316482"/>
          </a:xfrm>
          <a:custGeom>
            <a:avLst/>
            <a:gdLst/>
            <a:ahLst/>
            <a:cxnLst/>
            <a:rect l="l" t="t" r="r" b="b"/>
            <a:pathLst>
              <a:path w="7979710" h="5316482">
                <a:moveTo>
                  <a:pt x="0" y="0"/>
                </a:moveTo>
                <a:lnTo>
                  <a:pt x="7979710" y="0"/>
                </a:lnTo>
                <a:lnTo>
                  <a:pt x="7979710" y="5316481"/>
                </a:lnTo>
                <a:lnTo>
                  <a:pt x="0" y="5316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50097" y="774860"/>
            <a:ext cx="7456498" cy="4967892"/>
          </a:xfrm>
          <a:custGeom>
            <a:avLst/>
            <a:gdLst/>
            <a:ahLst/>
            <a:cxnLst/>
            <a:rect l="l" t="t" r="r" b="b"/>
            <a:pathLst>
              <a:path w="7456498" h="4967892">
                <a:moveTo>
                  <a:pt x="0" y="0"/>
                </a:moveTo>
                <a:lnTo>
                  <a:pt x="7456498" y="0"/>
                </a:lnTo>
                <a:lnTo>
                  <a:pt x="7456498" y="4967891"/>
                </a:lnTo>
                <a:lnTo>
                  <a:pt x="0" y="49678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3C9EB-7E80-4BBF-B737-98937F4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8288000" cy="10259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FBCC4-3618-4600-139B-79C7A24AF26F}"/>
              </a:ext>
            </a:extLst>
          </p:cNvPr>
          <p:cNvSpPr txBox="1"/>
          <p:nvPr/>
        </p:nvSpPr>
        <p:spPr>
          <a:xfrm>
            <a:off x="3352800" y="3471658"/>
            <a:ext cx="1219199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hát:</a:t>
            </a:r>
          </a:p>
          <a:p>
            <a:pPr algn="ctr"/>
            <a:r>
              <a:rPr lang="pt-PT" sz="6800" b="1" dirty="0">
                <a:latin typeface="Times New Roman" panose="02020603050405020304" pitchFamily="18" charset="0"/>
              </a:rPr>
              <a:t>Ước mơ của bé</a:t>
            </a:r>
            <a:endParaRPr lang="en-US" sz="6800" dirty="0"/>
          </a:p>
        </p:txBody>
      </p:sp>
    </p:spTree>
    <p:extLst>
      <p:ext uri="{BB962C8B-B14F-4D97-AF65-F5344CB8AC3E}">
        <p14:creationId xmlns:p14="http://schemas.microsoft.com/office/powerpoint/2010/main" val="411196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85B3856-CEA0-2AD0-9283-19B8F9A2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B9C8D-039F-1F13-2C4F-494A351EC4EA}"/>
              </a:ext>
            </a:extLst>
          </p:cNvPr>
          <p:cNvSpPr txBox="1"/>
          <p:nvPr/>
        </p:nvSpPr>
        <p:spPr>
          <a:xfrm>
            <a:off x="152400" y="3009900"/>
            <a:ext cx="182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về các nghề</a:t>
            </a:r>
            <a:endParaRPr lang="en-U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488" b="-28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425" t="-2301" r="-63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688" r="-546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8383" y="1840444"/>
            <a:ext cx="9061052" cy="5368673"/>
          </a:xfrm>
          <a:custGeom>
            <a:avLst/>
            <a:gdLst/>
            <a:ahLst/>
            <a:cxnLst/>
            <a:rect l="l" t="t" r="r" b="b"/>
            <a:pathLst>
              <a:path w="9061052" h="5368673">
                <a:moveTo>
                  <a:pt x="0" y="0"/>
                </a:moveTo>
                <a:lnTo>
                  <a:pt x="9061052" y="0"/>
                </a:lnTo>
                <a:lnTo>
                  <a:pt x="9061052" y="5368673"/>
                </a:lnTo>
                <a:lnTo>
                  <a:pt x="0" y="5368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222985" y="3913100"/>
            <a:ext cx="8705551" cy="5778309"/>
          </a:xfrm>
          <a:custGeom>
            <a:avLst/>
            <a:gdLst/>
            <a:ahLst/>
            <a:cxnLst/>
            <a:rect l="l" t="t" r="r" b="b"/>
            <a:pathLst>
              <a:path w="8705551" h="5778309">
                <a:moveTo>
                  <a:pt x="0" y="0"/>
                </a:moveTo>
                <a:lnTo>
                  <a:pt x="8705551" y="0"/>
                </a:lnTo>
                <a:lnTo>
                  <a:pt x="8705551" y="5778310"/>
                </a:lnTo>
                <a:lnTo>
                  <a:pt x="0" y="5778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114</Words>
  <Application>Microsoft Office PowerPoint</Application>
  <PresentationFormat>Custom</PresentationFormat>
  <Paragraphs>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Roboto Bold</vt:lpstr>
      <vt:lpstr>Times New Roman</vt:lpstr>
      <vt:lpstr>DejaVu Serif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cp:lastModifiedBy>hang thuy</cp:lastModifiedBy>
  <cp:revision>4</cp:revision>
  <dcterms:created xsi:type="dcterms:W3CDTF">2006-08-16T00:00:00Z</dcterms:created>
  <dcterms:modified xsi:type="dcterms:W3CDTF">2024-03-12T11:15:16Z</dcterms:modified>
  <dc:identifier>DAFytzUvyBg</dc:identifier>
</cp:coreProperties>
</file>