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61" r:id="rId3"/>
    <p:sldId id="262" r:id="rId4"/>
    <p:sldId id="263" r:id="rId5"/>
    <p:sldId id="268" r:id="rId6"/>
    <p:sldId id="269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9143985" cy="6858000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3" y="761068"/>
            <a:ext cx="9048466" cy="5799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99" y="2417856"/>
            <a:ext cx="8843751" cy="358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2895600" y="2988753"/>
            <a:ext cx="2971800" cy="6463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spcAft>
                <a:spcPts val="450"/>
              </a:spcAft>
            </a:pP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- k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204" y="4493946"/>
            <a:ext cx="40689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457451"/>
            <a:ext cx="4914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165</Words>
  <Application>Microsoft Office PowerPoint</Application>
  <PresentationFormat>On-screen Show (4:3)</PresentationFormat>
  <Paragraphs>50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.VnAristote</vt:lpstr>
      <vt:lpstr>.VnAvant</vt:lpstr>
      <vt:lpstr>.VnAvantH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hang thuy</cp:lastModifiedBy>
  <cp:revision>3</cp:revision>
  <dcterms:created xsi:type="dcterms:W3CDTF">2015-02-01T14:56:26Z</dcterms:created>
  <dcterms:modified xsi:type="dcterms:W3CDTF">2024-03-12T08:14:43Z</dcterms:modified>
</cp:coreProperties>
</file>