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1" r:id="rId15"/>
  </p:sldIdLst>
  <p:sldSz cx="18288000" cy="10287000"/>
  <p:notesSz cx="6858000" cy="9144000"/>
  <p:embeddedFontLst>
    <p:embeddedFont>
      <p:font typeface="Dancing Script" panose="020B0604020202020204" charset="0"/>
      <p:regular r:id="rId16"/>
    </p:embeddedFont>
    <p:embeddedFont>
      <p:font typeface="DejaVu Serif Bold" panose="020B0604020202020204" charset="0"/>
      <p:regular r:id="rId17"/>
    </p:embeddedFont>
    <p:embeddedFont>
      <p:font typeface="Noto Serif Display" panose="020B060402020202020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3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3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3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frame with stars and butterflies&#10;&#10;Description automatically generated">
            <a:extLst>
              <a:ext uri="{FF2B5EF4-FFF2-40B4-BE49-F238E27FC236}">
                <a16:creationId xmlns:a16="http://schemas.microsoft.com/office/drawing/2014/main" id="{5B59BE00-9099-984F-B403-B3E5BE6F3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8" b="3374"/>
          <a:stretch/>
        </p:blipFill>
        <p:spPr>
          <a:xfrm>
            <a:off x="0" y="0"/>
            <a:ext cx="18287970" cy="10285077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FF76B054-6746-120B-97DD-C061AF8C0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921594"/>
            <a:ext cx="18096932" cy="10675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8CDFD079-878F-236A-6F65-BF8B41F40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48" y="3580683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8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6" name="WordArt 20">
            <a:extLst>
              <a:ext uri="{FF2B5EF4-FFF2-40B4-BE49-F238E27FC236}">
                <a16:creationId xmlns:a16="http://schemas.microsoft.com/office/drawing/2014/main" id="{39C4D7C9-E7F0-2BE1-A363-C2CC488ADA6E}"/>
              </a:ext>
            </a:extLst>
          </p:cNvPr>
          <p:cNvSpPr>
            <a:spLocks/>
          </p:cNvSpPr>
          <p:nvPr/>
        </p:nvSpPr>
        <p:spPr bwMode="auto">
          <a:xfrm>
            <a:off x="2514600" y="4451526"/>
            <a:ext cx="13563600" cy="13451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900"/>
              </a:spcAft>
            </a:pP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8D71601-73A4-B9D1-A173-5294D59A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6644916"/>
            <a:ext cx="81378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3866479" y="5429355"/>
            <a:ext cx="7132589" cy="337177"/>
          </a:xfrm>
          <a:custGeom>
            <a:avLst/>
            <a:gdLst/>
            <a:ahLst/>
            <a:cxnLst/>
            <a:rect l="l" t="t" r="r" b="b"/>
            <a:pathLst>
              <a:path w="7132589" h="337177">
                <a:moveTo>
                  <a:pt x="0" y="0"/>
                </a:moveTo>
                <a:lnTo>
                  <a:pt x="7132590" y="0"/>
                </a:lnTo>
                <a:lnTo>
                  <a:pt x="7132590" y="337176"/>
                </a:lnTo>
                <a:lnTo>
                  <a:pt x="0" y="337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73210" y="4325836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1: Ô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cửa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kỳ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diệu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1669179" y="2106432"/>
            <a:ext cx="7132589" cy="337177"/>
          </a:xfrm>
          <a:custGeom>
            <a:avLst/>
            <a:gdLst/>
            <a:ahLst/>
            <a:cxnLst/>
            <a:rect l="l" t="t" r="r" b="b"/>
            <a:pathLst>
              <a:path w="7132589" h="337177">
                <a:moveTo>
                  <a:pt x="0" y="0"/>
                </a:moveTo>
                <a:lnTo>
                  <a:pt x="7132590" y="0"/>
                </a:lnTo>
                <a:lnTo>
                  <a:pt x="7132590" y="337177"/>
                </a:lnTo>
                <a:lnTo>
                  <a:pt x="0" y="337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72562" y="904875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1: Ô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cửa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kỳ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diệu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24579" y="3580842"/>
            <a:ext cx="14161760" cy="364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2C2C2E"/>
                </a:solidFill>
                <a:latin typeface="Noto Serif Display"/>
              </a:rPr>
              <a:t> 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endParaRPr lang="en-US" sz="3399" dirty="0">
              <a:solidFill>
                <a:srgbClr val="2C2C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3399" dirty="0">
              <a:solidFill>
                <a:srgbClr val="2C2C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2C2C2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3866479" y="5429355"/>
            <a:ext cx="7132589" cy="337177"/>
          </a:xfrm>
          <a:custGeom>
            <a:avLst/>
            <a:gdLst/>
            <a:ahLst/>
            <a:cxnLst/>
            <a:rect l="l" t="t" r="r" b="b"/>
            <a:pathLst>
              <a:path w="7132589" h="337177">
                <a:moveTo>
                  <a:pt x="0" y="0"/>
                </a:moveTo>
                <a:lnTo>
                  <a:pt x="7132590" y="0"/>
                </a:lnTo>
                <a:lnTo>
                  <a:pt x="7132590" y="337176"/>
                </a:lnTo>
                <a:lnTo>
                  <a:pt x="0" y="337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73210" y="4325836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2: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Cũng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bé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trổ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tài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2538128" y="2124351"/>
            <a:ext cx="7132589" cy="337177"/>
          </a:xfrm>
          <a:custGeom>
            <a:avLst/>
            <a:gdLst/>
            <a:ahLst/>
            <a:cxnLst/>
            <a:rect l="l" t="t" r="r" b="b"/>
            <a:pathLst>
              <a:path w="7132589" h="337177">
                <a:moveTo>
                  <a:pt x="0" y="0"/>
                </a:moveTo>
                <a:lnTo>
                  <a:pt x="7132589" y="0"/>
                </a:lnTo>
                <a:lnTo>
                  <a:pt x="7132589" y="337177"/>
                </a:lnTo>
                <a:lnTo>
                  <a:pt x="0" y="337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88805" y="922794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2: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Cũng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bé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trổ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tài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165625" y="3619817"/>
            <a:ext cx="13661625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: Chia 3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399" dirty="0">
              <a:solidFill>
                <a:srgbClr val="2C2C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2C2C2E"/>
              </a:solidFill>
              <a:latin typeface="Noto Serif Displ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6313" y="6574654"/>
            <a:ext cx="1371136" cy="2160816"/>
          </a:xfrm>
          <a:custGeom>
            <a:avLst/>
            <a:gdLst/>
            <a:ahLst/>
            <a:cxnLst/>
            <a:rect l="l" t="t" r="r" b="b"/>
            <a:pathLst>
              <a:path w="1371136" h="2160816">
                <a:moveTo>
                  <a:pt x="0" y="0"/>
                </a:moveTo>
                <a:lnTo>
                  <a:pt x="1371136" y="0"/>
                </a:lnTo>
                <a:lnTo>
                  <a:pt x="1371136" y="2160815"/>
                </a:lnTo>
                <a:lnTo>
                  <a:pt x="0" y="2160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75647" y="9409674"/>
            <a:ext cx="13861436" cy="1124329"/>
          </a:xfrm>
          <a:custGeom>
            <a:avLst/>
            <a:gdLst/>
            <a:ahLst/>
            <a:cxnLst/>
            <a:rect l="l" t="t" r="r" b="b"/>
            <a:pathLst>
              <a:path w="13861436" h="1124329">
                <a:moveTo>
                  <a:pt x="0" y="0"/>
                </a:moveTo>
                <a:lnTo>
                  <a:pt x="13861436" y="0"/>
                </a:lnTo>
                <a:lnTo>
                  <a:pt x="13861436" y="1124329"/>
                </a:lnTo>
                <a:lnTo>
                  <a:pt x="0" y="1124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248" b="-5297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630185" y="1028700"/>
            <a:ext cx="2492369" cy="2447053"/>
          </a:xfrm>
          <a:custGeom>
            <a:avLst/>
            <a:gdLst/>
            <a:ahLst/>
            <a:cxnLst/>
            <a:rect l="l" t="t" r="r" b="b"/>
            <a:pathLst>
              <a:path w="2492369" h="2447053">
                <a:moveTo>
                  <a:pt x="0" y="0"/>
                </a:moveTo>
                <a:lnTo>
                  <a:pt x="2492369" y="0"/>
                </a:lnTo>
                <a:lnTo>
                  <a:pt x="2492369" y="2447053"/>
                </a:lnTo>
                <a:lnTo>
                  <a:pt x="0" y="2447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55176" y="8470439"/>
            <a:ext cx="3176957" cy="1065572"/>
          </a:xfrm>
          <a:custGeom>
            <a:avLst/>
            <a:gdLst/>
            <a:ahLst/>
            <a:cxnLst/>
            <a:rect l="l" t="t" r="r" b="b"/>
            <a:pathLst>
              <a:path w="3176957" h="1065572">
                <a:moveTo>
                  <a:pt x="0" y="0"/>
                </a:moveTo>
                <a:lnTo>
                  <a:pt x="3176956" y="0"/>
                </a:lnTo>
                <a:lnTo>
                  <a:pt x="3176956" y="1065572"/>
                </a:lnTo>
                <a:lnTo>
                  <a:pt x="0" y="10655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46680" b="-48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206313" y="1516123"/>
            <a:ext cx="12084695" cy="6374689"/>
            <a:chOff x="0" y="0"/>
            <a:chExt cx="16112927" cy="8499586"/>
          </a:xfrm>
        </p:grpSpPr>
        <p:sp>
          <p:nvSpPr>
            <p:cNvPr id="7" name="Freeform 7"/>
            <p:cNvSpPr/>
            <p:nvPr/>
          </p:nvSpPr>
          <p:spPr>
            <a:xfrm rot="496776">
              <a:off x="386121" y="1032609"/>
              <a:ext cx="14807121" cy="6434367"/>
            </a:xfrm>
            <a:custGeom>
              <a:avLst/>
              <a:gdLst/>
              <a:ahLst/>
              <a:cxnLst/>
              <a:rect l="l" t="t" r="r" b="b"/>
              <a:pathLst>
                <a:path w="14807121" h="6434367">
                  <a:moveTo>
                    <a:pt x="0" y="0"/>
                  </a:moveTo>
                  <a:lnTo>
                    <a:pt x="14807121" y="0"/>
                  </a:lnTo>
                  <a:lnTo>
                    <a:pt x="14807121" y="6434367"/>
                  </a:lnTo>
                  <a:lnTo>
                    <a:pt x="0" y="6434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613983" y="3724786"/>
              <a:ext cx="1498944" cy="1210057"/>
            </a:xfrm>
            <a:custGeom>
              <a:avLst/>
              <a:gdLst/>
              <a:ahLst/>
              <a:cxnLst/>
              <a:rect l="l" t="t" r="r" b="b"/>
              <a:pathLst>
                <a:path w="1498944" h="1210057">
                  <a:moveTo>
                    <a:pt x="0" y="0"/>
                  </a:moveTo>
                  <a:lnTo>
                    <a:pt x="1498944" y="0"/>
                  </a:lnTo>
                  <a:lnTo>
                    <a:pt x="1498944" y="1210057"/>
                  </a:lnTo>
                  <a:lnTo>
                    <a:pt x="0" y="1210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577449" y="3522192"/>
            <a:ext cx="9385951" cy="2229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Cô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cho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cả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lớp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nghe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bài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hát</a:t>
            </a:r>
            <a:r>
              <a:rPr lang="en-US" sz="6400" b="1" dirty="0">
                <a:solidFill>
                  <a:srgbClr val="2C2C2E"/>
                </a:solidFill>
                <a:latin typeface="Dancing Script"/>
              </a:rPr>
              <a:t>:</a:t>
            </a:r>
          </a:p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 b="1" dirty="0">
                <a:solidFill>
                  <a:srgbClr val="2C2C2E"/>
                </a:solidFill>
                <a:latin typeface="Dancing Script"/>
              </a:rPr>
              <a:t>”What shape is it?”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8754519"/>
            <a:ext cx="3783762" cy="6383647"/>
          </a:xfrm>
          <a:custGeom>
            <a:avLst/>
            <a:gdLst/>
            <a:ahLst/>
            <a:cxnLst/>
            <a:rect l="l" t="t" r="r" b="b"/>
            <a:pathLst>
              <a:path w="3783762" h="6383647">
                <a:moveTo>
                  <a:pt x="0" y="0"/>
                </a:moveTo>
                <a:lnTo>
                  <a:pt x="3783762" y="0"/>
                </a:lnTo>
                <a:lnTo>
                  <a:pt x="3783762" y="6383647"/>
                </a:lnTo>
                <a:lnTo>
                  <a:pt x="0" y="6383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291287" y="4767088"/>
            <a:ext cx="4327318" cy="4979131"/>
          </a:xfrm>
          <a:custGeom>
            <a:avLst/>
            <a:gdLst/>
            <a:ahLst/>
            <a:cxnLst/>
            <a:rect l="l" t="t" r="r" b="b"/>
            <a:pathLst>
              <a:path w="4327318" h="4979131">
                <a:moveTo>
                  <a:pt x="4327318" y="0"/>
                </a:moveTo>
                <a:lnTo>
                  <a:pt x="0" y="0"/>
                </a:lnTo>
                <a:lnTo>
                  <a:pt x="0" y="4979131"/>
                </a:lnTo>
                <a:lnTo>
                  <a:pt x="4327318" y="4979131"/>
                </a:lnTo>
                <a:lnTo>
                  <a:pt x="432731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2907182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0"/>
                </a:lnTo>
                <a:lnTo>
                  <a:pt x="0" y="16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2249123" y="844333"/>
            <a:ext cx="6440343" cy="8785939"/>
          </a:xfrm>
          <a:custGeom>
            <a:avLst/>
            <a:gdLst/>
            <a:ahLst/>
            <a:cxnLst/>
            <a:rect l="l" t="t" r="r" b="b"/>
            <a:pathLst>
              <a:path w="6440343" h="8785939">
                <a:moveTo>
                  <a:pt x="0" y="0"/>
                </a:moveTo>
                <a:lnTo>
                  <a:pt x="6440343" y="0"/>
                </a:lnTo>
                <a:lnTo>
                  <a:pt x="6440343" y="8785939"/>
                </a:lnTo>
                <a:lnTo>
                  <a:pt x="0" y="87859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5780" r="-41139" b="-634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-763759" y="2343254"/>
            <a:ext cx="1831436" cy="2616337"/>
          </a:xfrm>
          <a:custGeom>
            <a:avLst/>
            <a:gdLst/>
            <a:ahLst/>
            <a:cxnLst/>
            <a:rect l="l" t="t" r="r" b="b"/>
            <a:pathLst>
              <a:path w="1831436" h="2616337">
                <a:moveTo>
                  <a:pt x="0" y="0"/>
                </a:moveTo>
                <a:lnTo>
                  <a:pt x="1831436" y="0"/>
                </a:lnTo>
                <a:lnTo>
                  <a:pt x="1831436" y="2616337"/>
                </a:lnTo>
                <a:lnTo>
                  <a:pt x="0" y="2616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-763759" y="5327409"/>
            <a:ext cx="1831436" cy="2616337"/>
          </a:xfrm>
          <a:custGeom>
            <a:avLst/>
            <a:gdLst/>
            <a:ahLst/>
            <a:cxnLst/>
            <a:rect l="l" t="t" r="r" b="b"/>
            <a:pathLst>
              <a:path w="1831436" h="2616337">
                <a:moveTo>
                  <a:pt x="0" y="0"/>
                </a:moveTo>
                <a:lnTo>
                  <a:pt x="1831436" y="0"/>
                </a:lnTo>
                <a:lnTo>
                  <a:pt x="1831436" y="2616337"/>
                </a:lnTo>
                <a:lnTo>
                  <a:pt x="0" y="2616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579765" y="2351605"/>
            <a:ext cx="5530469" cy="5771396"/>
            <a:chOff x="0" y="0"/>
            <a:chExt cx="7373959" cy="7695195"/>
          </a:xfrm>
        </p:grpSpPr>
        <p:sp>
          <p:nvSpPr>
            <p:cNvPr id="7" name="Freeform 7"/>
            <p:cNvSpPr/>
            <p:nvPr/>
          </p:nvSpPr>
          <p:spPr>
            <a:xfrm rot="-879459">
              <a:off x="619086" y="249503"/>
              <a:ext cx="2338859" cy="2852267"/>
            </a:xfrm>
            <a:custGeom>
              <a:avLst/>
              <a:gdLst/>
              <a:ahLst/>
              <a:cxnLst/>
              <a:rect l="l" t="t" r="r" b="b"/>
              <a:pathLst>
                <a:path w="2338859" h="2852267">
                  <a:moveTo>
                    <a:pt x="0" y="0"/>
                  </a:moveTo>
                  <a:lnTo>
                    <a:pt x="2338859" y="0"/>
                  </a:lnTo>
                  <a:lnTo>
                    <a:pt x="2338859" y="2852266"/>
                  </a:lnTo>
                  <a:lnTo>
                    <a:pt x="0" y="2852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676546" flipH="1">
              <a:off x="5256253" y="4165211"/>
              <a:ext cx="1403033" cy="3399418"/>
            </a:xfrm>
            <a:custGeom>
              <a:avLst/>
              <a:gdLst/>
              <a:ahLst/>
              <a:cxnLst/>
              <a:rect l="l" t="t" r="r" b="b"/>
              <a:pathLst>
                <a:path w="1403033" h="3399418">
                  <a:moveTo>
                    <a:pt x="1403033" y="0"/>
                  </a:moveTo>
                  <a:lnTo>
                    <a:pt x="0" y="0"/>
                  </a:lnTo>
                  <a:lnTo>
                    <a:pt x="0" y="3399418"/>
                  </a:lnTo>
                  <a:lnTo>
                    <a:pt x="1403033" y="3399418"/>
                  </a:lnTo>
                  <a:lnTo>
                    <a:pt x="1403033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49229">
              <a:off x="548839" y="4083432"/>
              <a:ext cx="905354" cy="3254541"/>
            </a:xfrm>
            <a:custGeom>
              <a:avLst/>
              <a:gdLst/>
              <a:ahLst/>
              <a:cxnLst/>
              <a:rect l="l" t="t" r="r" b="b"/>
              <a:pathLst>
                <a:path w="905354" h="3254541">
                  <a:moveTo>
                    <a:pt x="0" y="0"/>
                  </a:moveTo>
                  <a:lnTo>
                    <a:pt x="905354" y="0"/>
                  </a:lnTo>
                  <a:lnTo>
                    <a:pt x="905354" y="3254541"/>
                  </a:lnTo>
                  <a:lnTo>
                    <a:pt x="0" y="3254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35862">
              <a:off x="2598743" y="3382914"/>
              <a:ext cx="1653855" cy="3567138"/>
            </a:xfrm>
            <a:custGeom>
              <a:avLst/>
              <a:gdLst/>
              <a:ahLst/>
              <a:cxnLst/>
              <a:rect l="l" t="t" r="r" b="b"/>
              <a:pathLst>
                <a:path w="1653855" h="3567138">
                  <a:moveTo>
                    <a:pt x="0" y="0"/>
                  </a:moveTo>
                  <a:lnTo>
                    <a:pt x="1653855" y="0"/>
                  </a:lnTo>
                  <a:lnTo>
                    <a:pt x="1653855" y="3567138"/>
                  </a:lnTo>
                  <a:lnTo>
                    <a:pt x="0" y="3567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1285669">
              <a:off x="4655270" y="405425"/>
              <a:ext cx="2073998" cy="2830519"/>
            </a:xfrm>
            <a:custGeom>
              <a:avLst/>
              <a:gdLst/>
              <a:ahLst/>
              <a:cxnLst/>
              <a:rect l="l" t="t" r="r" b="b"/>
              <a:pathLst>
                <a:path w="2073998" h="2830519">
                  <a:moveTo>
                    <a:pt x="0" y="0"/>
                  </a:moveTo>
                  <a:lnTo>
                    <a:pt x="2073999" y="0"/>
                  </a:lnTo>
                  <a:lnTo>
                    <a:pt x="2073999" y="2830518"/>
                  </a:lnTo>
                  <a:lnTo>
                    <a:pt x="0" y="2830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5400" y="4819967"/>
            <a:ext cx="803337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Bài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hát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nhắc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đến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các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nào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5400" y="3327890"/>
            <a:ext cx="82181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Cả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lớp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vừa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nghe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bài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hát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tên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là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" y="6312045"/>
            <a:ext cx="949851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Con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hãy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kể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tên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các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mà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con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biết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2383306" y="5158319"/>
            <a:ext cx="13436991" cy="635203"/>
          </a:xfrm>
          <a:custGeom>
            <a:avLst/>
            <a:gdLst/>
            <a:ahLst/>
            <a:cxnLst/>
            <a:rect l="l" t="t" r="r" b="b"/>
            <a:pathLst>
              <a:path w="13436991" h="635203">
                <a:moveTo>
                  <a:pt x="0" y="0"/>
                </a:moveTo>
                <a:lnTo>
                  <a:pt x="13436991" y="0"/>
                </a:lnTo>
                <a:lnTo>
                  <a:pt x="13436991" y="635203"/>
                </a:lnTo>
                <a:lnTo>
                  <a:pt x="0" y="6352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824480" y="3948353"/>
            <a:ext cx="13187959" cy="1195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64"/>
              </a:lnSpc>
              <a:spcBef>
                <a:spcPct val="0"/>
              </a:spcBef>
            </a:pP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Ôn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-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tam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giác</a:t>
            </a:r>
            <a:endParaRPr lang="en-US" sz="6974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2713334" y="8071881"/>
            <a:ext cx="16238830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Hình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tròn</a:t>
            </a:r>
            <a:endParaRPr lang="en-US" sz="5199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658600" y="3583069"/>
            <a:ext cx="315456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64400" y="4860506"/>
            <a:ext cx="473004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64400" y="6124258"/>
            <a:ext cx="5346650" cy="57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Oval 9"/>
          <p:cNvSpPr/>
          <p:nvPr/>
        </p:nvSpPr>
        <p:spPr>
          <a:xfrm>
            <a:off x="2429373" y="1755152"/>
            <a:ext cx="5953416" cy="563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2713334" y="8071881"/>
            <a:ext cx="16238830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Hình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tam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giác</a:t>
            </a:r>
            <a:endParaRPr lang="en-US" sz="5199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277600" y="3479698"/>
            <a:ext cx="3154561" cy="57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942770" y="4803038"/>
            <a:ext cx="5440561" cy="57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42770" y="6124258"/>
            <a:ext cx="6189911" cy="57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2239542" y="2167589"/>
            <a:ext cx="6333078" cy="5519181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2383306" y="5158319"/>
            <a:ext cx="13436991" cy="635203"/>
          </a:xfrm>
          <a:custGeom>
            <a:avLst/>
            <a:gdLst/>
            <a:ahLst/>
            <a:cxnLst/>
            <a:rect l="l" t="t" r="r" b="b"/>
            <a:pathLst>
              <a:path w="13436991" h="635203">
                <a:moveTo>
                  <a:pt x="0" y="0"/>
                </a:moveTo>
                <a:lnTo>
                  <a:pt x="13436991" y="0"/>
                </a:lnTo>
                <a:lnTo>
                  <a:pt x="13436991" y="635203"/>
                </a:lnTo>
                <a:lnTo>
                  <a:pt x="0" y="6352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824480" y="3948353"/>
            <a:ext cx="13187959" cy="1195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64"/>
              </a:lnSpc>
              <a:spcBef>
                <a:spcPct val="0"/>
              </a:spcBef>
            </a:pP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*So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sánh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và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tam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giác</a:t>
            </a:r>
            <a:endParaRPr lang="en-US" sz="6974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013929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0"/>
                </a:lnTo>
                <a:lnTo>
                  <a:pt x="0" y="16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133911"/>
              </p:ext>
            </p:extLst>
          </p:nvPr>
        </p:nvGraphicFramePr>
        <p:xfrm>
          <a:off x="5558429" y="2819364"/>
          <a:ext cx="8128000" cy="5410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92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8749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canh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cạnh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1136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1136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Lăn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lăn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7010400" y="2927601"/>
            <a:ext cx="1633941" cy="14960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10820400" y="2815311"/>
            <a:ext cx="1799058" cy="1604311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3028449" y="1409700"/>
            <a:ext cx="13187959" cy="111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4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*So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sánh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và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tam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giác</a:t>
            </a:r>
            <a:endParaRPr lang="en-US" sz="4800" b="1" dirty="0">
              <a:solidFill>
                <a:srgbClr val="2C2C2E"/>
              </a:solidFill>
              <a:latin typeface="Dancing Scrip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3867898" y="2392704"/>
            <a:ext cx="9875121" cy="466824"/>
          </a:xfrm>
          <a:custGeom>
            <a:avLst/>
            <a:gdLst/>
            <a:ahLst/>
            <a:cxnLst/>
            <a:rect l="l" t="t" r="r" b="b"/>
            <a:pathLst>
              <a:path w="9875121" h="466824">
                <a:moveTo>
                  <a:pt x="0" y="0"/>
                </a:moveTo>
                <a:lnTo>
                  <a:pt x="9875121" y="0"/>
                </a:lnTo>
                <a:lnTo>
                  <a:pt x="9875121" y="466824"/>
                </a:lnTo>
                <a:lnTo>
                  <a:pt x="0" y="466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195183" y="1143971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Luyên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tập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: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Nhanh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tay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nhanh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mắt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596504" y="3403498"/>
            <a:ext cx="13582128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U.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mắt,nhanh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457</Words>
  <Application>Microsoft Office PowerPoint</Application>
  <PresentationFormat>Custom</PresentationFormat>
  <Paragraphs>42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Times New Roman</vt:lpstr>
      <vt:lpstr>DejaVu Serif Bold</vt:lpstr>
      <vt:lpstr>Dancing Script</vt:lpstr>
      <vt:lpstr>Calibri</vt:lpstr>
      <vt:lpstr>Arial</vt:lpstr>
      <vt:lpstr>Noto Serif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LQVT</dc:title>
  <cp:lastModifiedBy>hang thuy</cp:lastModifiedBy>
  <cp:revision>6</cp:revision>
  <dcterms:created xsi:type="dcterms:W3CDTF">2006-08-16T00:00:00Z</dcterms:created>
  <dcterms:modified xsi:type="dcterms:W3CDTF">2024-03-12T07:52:43Z</dcterms:modified>
  <dc:identifier>DAFvDfnFsTg</dc:identifier>
</cp:coreProperties>
</file>