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8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311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3" autoAdjust="0"/>
    <p:restoredTop sz="93979" autoAdjust="0"/>
  </p:normalViewPr>
  <p:slideViewPr>
    <p:cSldViewPr>
      <p:cViewPr varScale="1">
        <p:scale>
          <a:sx n="65" d="100"/>
          <a:sy n="65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0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0" y="0"/>
            <a:ext cx="9143985" cy="6858000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965" y="761068"/>
            <a:ext cx="9048466" cy="6242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16" y="2432665"/>
            <a:ext cx="8843751" cy="3583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4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6" name="WordArt 20">
            <a:extLst>
              <a:ext uri="{FF2B5EF4-FFF2-40B4-BE49-F238E27FC236}">
                <a16:creationId xmlns:a16="http://schemas.microsoft.com/office/drawing/2014/main" id="{39C4D7C9-E7F0-2BE1-A363-C2CC488ADA6E}"/>
              </a:ext>
            </a:extLst>
          </p:cNvPr>
          <p:cNvSpPr>
            <a:spLocks/>
          </p:cNvSpPr>
          <p:nvPr/>
        </p:nvSpPr>
        <p:spPr bwMode="auto">
          <a:xfrm>
            <a:off x="2857500" y="2971800"/>
            <a:ext cx="3124200" cy="6725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450"/>
              </a:spcAft>
            </a:pP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algn="ctr">
              <a:spcAft>
                <a:spcPts val="450"/>
              </a:spcAft>
            </a:pP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b="1" kern="1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4179708"/>
            <a:ext cx="4068940" cy="7232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buNone/>
              <a:defRPr/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None/>
              <a:defRPr/>
            </a:pP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alt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1676400" y="5638800"/>
            <a:ext cx="6400800" cy="1277153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28173" y="5800322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2230398" y="125260"/>
            <a:ext cx="4399002" cy="914400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3570" y="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 </a:t>
            </a:r>
            <a:r>
              <a:rPr lang="en-US" sz="2400" b="1" dirty="0" err="1">
                <a:solidFill>
                  <a:srgbClr val="FF0000"/>
                </a:solidFill>
              </a:rPr>
              <a:t>nhìn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nào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Qủa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 </a:t>
            </a:r>
            <a:r>
              <a:rPr lang="en-US" sz="2400" b="1" dirty="0" err="1">
                <a:solidFill>
                  <a:srgbClr val="FF0000"/>
                </a:solidFill>
              </a:rPr>
              <a:t>Tác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dụng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Qủa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quả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nhiều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133600"/>
            <a:ext cx="6324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giỏi.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Bé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nhìn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xem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2060"/>
                </a:solidFill>
              </a:rPr>
              <a:t>Qủa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hay </a:t>
            </a:r>
            <a:r>
              <a:rPr lang="en-US" sz="2800" b="1" dirty="0" err="1">
                <a:solidFill>
                  <a:srgbClr val="002060"/>
                </a:solidFill>
              </a:rPr>
              <a:t>nhiều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hạt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313</Words>
  <Application>Microsoft Office PowerPoint</Application>
  <PresentationFormat>On-screen Show (4:3)</PresentationFormat>
  <Paragraphs>52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hang thuy</cp:lastModifiedBy>
  <cp:revision>54</cp:revision>
  <dcterms:created xsi:type="dcterms:W3CDTF">2012-02-06T13:30:08Z</dcterms:created>
  <dcterms:modified xsi:type="dcterms:W3CDTF">2024-03-12T09:20:11Z</dcterms:modified>
</cp:coreProperties>
</file>