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60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  <p:sldId id="311" r:id="rId16"/>
  </p:sldIdLst>
  <p:sldSz cx="18288000" cy="10287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6.sv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14.svg"/><Relationship Id="rId4" Type="http://schemas.openxmlformats.org/officeDocument/2006/relationships/image" Target="../media/image3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sv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sv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1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openxmlformats.org/officeDocument/2006/relationships/image" Target="../media/image22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“So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279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.VnAvant</vt:lpstr>
      <vt:lpstr>Roboto Black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hang thuy</cp:lastModifiedBy>
  <cp:revision>7</cp:revision>
  <dcterms:created xsi:type="dcterms:W3CDTF">2006-08-16T00:00:00Z</dcterms:created>
  <dcterms:modified xsi:type="dcterms:W3CDTF">2024-11-27T05:47:19Z</dcterms:modified>
  <dc:identifier>DAEskxtj9Gw</dc:identifier>
</cp:coreProperties>
</file>