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18" y="0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972626" y="113863"/>
            <a:ext cx="5262245" cy="52197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Trường mầm non Long Biên 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582468" y="990600"/>
            <a:ext cx="10287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4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4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Gv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Bùi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Hương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endParaRPr lang="en-US" altLang="zh-CN" sz="3200" dirty="0" smtClean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Nguyễn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endParaRPr lang="en-US" altLang="zh-CN" sz="3200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196</Words>
  <Application>Microsoft Office PowerPoint</Application>
  <PresentationFormat>On-screen Show (4:3)</PresentationFormat>
  <Paragraphs>26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HN</cp:lastModifiedBy>
  <cp:revision>22</cp:revision>
  <dcterms:created xsi:type="dcterms:W3CDTF">2006-08-16T00:00:00Z</dcterms:created>
  <dcterms:modified xsi:type="dcterms:W3CDTF">2024-09-25T02:51:53Z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