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8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6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0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74F2-83BD-4BD8-A7AD-394D4609CB3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604-1720-4EAF-872F-D4465FC1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Những hình nền đẹp slide để trang trí màn hình của b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80" y="7937"/>
            <a:ext cx="949096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344269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Long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4460" y="2450067"/>
            <a:ext cx="567508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LINH VỰC PHÁT TRIỂN NHẬN THỨC</a:t>
            </a:r>
          </a:p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276600"/>
            <a:ext cx="6037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endParaRPr lang="en-U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ĐỀ TÀI: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Lứa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tuổi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3-4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tuổi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588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83044" y="533400"/>
            <a:ext cx="3377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THIÊN NHIÊN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Ảnh nền PowerPoint đẹp và ấn tượng nhất - Tin tức công nghệ - HoangHa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44000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748"/>
            <a:ext cx="9296400" cy="687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5" y="-3329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6310"/>
            <a:ext cx="5181600" cy="637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76200"/>
            <a:ext cx="320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LỚP HỌC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588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ẫu nội quy các góc chơi Mầm non sinh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914400"/>
            <a:ext cx="8535232" cy="56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1261" y="240268"/>
            <a:ext cx="3061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BÁN HÀNG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588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Bộ ảnh nội quy các góc chơi Mầm non - Monica - Kiến Thức Cho Người lao Động 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37049"/>
            <a:ext cx="8374626" cy="55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6739" y="457200"/>
            <a:ext cx="307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XÂY DỰNG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588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066800"/>
            <a:ext cx="8429625" cy="56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1260" y="533400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BÁN HÀNG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44399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503"/>
            <a:ext cx="8429625" cy="560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5405" y="316468"/>
            <a:ext cx="299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TẠO HÌNH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39176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95400"/>
            <a:ext cx="7848600" cy="532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8970" y="609600"/>
            <a:ext cx="294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ÂM NHẠC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76" y="-4606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9099"/>
            <a:ext cx="8534400" cy="568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4384" y="533400"/>
            <a:ext cx="2715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NẤU ĂN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588"/>
            <a:ext cx="94869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5797"/>
            <a:ext cx="8915400" cy="593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0288" y="381000"/>
            <a:ext cx="290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036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NỘI QUY GÓC VĂN HỌC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80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黑体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HN</cp:lastModifiedBy>
  <cp:revision>4</cp:revision>
  <dcterms:created xsi:type="dcterms:W3CDTF">2024-09-21T02:22:17Z</dcterms:created>
  <dcterms:modified xsi:type="dcterms:W3CDTF">2024-09-27T00:36:23Z</dcterms:modified>
</cp:coreProperties>
</file>