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656" r:id="rId3"/>
    <p:sldMasterId id="2147483690" r:id="rId4"/>
  </p:sldMasterIdLst>
  <p:notesMasterIdLst>
    <p:notesMasterId r:id="rId55"/>
  </p:notesMasterIdLst>
  <p:sldIdLst>
    <p:sldId id="453" r:id="rId5"/>
    <p:sldId id="310" r:id="rId6"/>
    <p:sldId id="393" r:id="rId7"/>
    <p:sldId id="394" r:id="rId8"/>
    <p:sldId id="395" r:id="rId9"/>
    <p:sldId id="397" r:id="rId10"/>
    <p:sldId id="396" r:id="rId11"/>
    <p:sldId id="398" r:id="rId12"/>
    <p:sldId id="387" r:id="rId13"/>
    <p:sldId id="354" r:id="rId14"/>
    <p:sldId id="343" r:id="rId15"/>
    <p:sldId id="355" r:id="rId16"/>
    <p:sldId id="339" r:id="rId17"/>
    <p:sldId id="357" r:id="rId18"/>
    <p:sldId id="404" r:id="rId19"/>
    <p:sldId id="359" r:id="rId20"/>
    <p:sldId id="405" r:id="rId21"/>
    <p:sldId id="362" r:id="rId22"/>
    <p:sldId id="406" r:id="rId23"/>
    <p:sldId id="365" r:id="rId24"/>
    <p:sldId id="407" r:id="rId25"/>
    <p:sldId id="367" r:id="rId26"/>
    <p:sldId id="408" r:id="rId27"/>
    <p:sldId id="414" r:id="rId28"/>
    <p:sldId id="410" r:id="rId29"/>
    <p:sldId id="412" r:id="rId30"/>
    <p:sldId id="416" r:id="rId31"/>
    <p:sldId id="392" r:id="rId32"/>
    <p:sldId id="418" r:id="rId33"/>
    <p:sldId id="420" r:id="rId34"/>
    <p:sldId id="422" r:id="rId35"/>
    <p:sldId id="424" r:id="rId36"/>
    <p:sldId id="426" r:id="rId37"/>
    <p:sldId id="428" r:id="rId38"/>
    <p:sldId id="430" r:id="rId39"/>
    <p:sldId id="433" r:id="rId40"/>
    <p:sldId id="435" r:id="rId41"/>
    <p:sldId id="437" r:id="rId42"/>
    <p:sldId id="439" r:id="rId43"/>
    <p:sldId id="441" r:id="rId44"/>
    <p:sldId id="443" r:id="rId45"/>
    <p:sldId id="445" r:id="rId46"/>
    <p:sldId id="447" r:id="rId47"/>
    <p:sldId id="449" r:id="rId48"/>
    <p:sldId id="452" r:id="rId49"/>
    <p:sldId id="451" r:id="rId50"/>
    <p:sldId id="400" r:id="rId51"/>
    <p:sldId id="401" r:id="rId52"/>
    <p:sldId id="402" r:id="rId53"/>
    <p:sldId id="335" r:id="rId54"/>
  </p:sldIdLst>
  <p:sldSz cx="9144000" cy="6858000" type="screen4x3"/>
  <p:notesSz cx="6858000" cy="9144000"/>
  <p:custShowLst>
    <p:custShow name="cau hoi 1" id="0">
      <p:sldLst>
        <p:sld r:id="rId15"/>
      </p:sldLst>
    </p:custShow>
  </p:custShowLst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FF"/>
    <a:srgbClr val="00FFFF"/>
    <a:srgbClr val="663300"/>
    <a:srgbClr val="3333CC"/>
    <a:srgbClr val="66FF33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5" autoAdjust="0"/>
    <p:restoredTop sz="94660"/>
  </p:normalViewPr>
  <p:slideViewPr>
    <p:cSldViewPr>
      <p:cViewPr varScale="1">
        <p:scale>
          <a:sx n="66" d="100"/>
          <a:sy n="66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E67CEE-A322-4B51-BC10-350C7DD2C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3A6F-1339-4B09-9480-66474FB3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932590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F31FB-E90C-49DF-B99C-082C51F14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201568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EBF0-20FE-4167-A60F-4B7D1FEA1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575452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EC48-619E-4173-8DCE-6DDDD9264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83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CAD91-A6EE-4C60-8AAC-897FA6783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94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3E9F-EE5D-4895-9F62-19859E3B5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77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1C94-0200-4626-8EBD-B4838D7A6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44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7933-6AAC-4520-8748-2869AA9D1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3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778C-CD4F-4AC1-9FB0-A0E12EDCB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1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5A16-954D-4F68-B270-3B22D97AF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96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9E98-712D-4C3D-81B7-F774C7945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17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E730F-515A-4ECB-A586-CD67173E1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9364"/>
      </p:ext>
    </p:extLst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ED66-B2EB-4ECA-98B7-F477AE13B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70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74D36-CDFA-4F05-8292-DEEE23568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011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4442-B281-4998-A7FB-DB5DE3529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04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36DD-C890-4108-8B4B-B457095D09E6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2719-1010-4BE8-B305-0425BE494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224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20E0A-8CFA-4B0B-846E-999E8E02BF9D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E64B-1423-4D89-A96C-217D47784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93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365A9-A98D-485E-8505-447F4A11A750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736B-1922-4A68-98B7-702232A58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60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2839D-3957-4AF3-8F53-F792A8751750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28F4-1A09-424C-94F1-7051F0CA4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155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5915-4D8A-468A-996E-9A159DC7E403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1B9B-6786-40E7-89E6-20DDC935D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68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4B63-CB87-41F2-BE22-DB3C82BE418C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4D8E-4DC5-4A53-B45A-21DAEB233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85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7D844-F169-4E38-A461-22826E55AE65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DC63-C041-4399-B348-9B92D1C07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39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8EAB-80B5-4317-BC81-5A08BC87F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971067"/>
      </p:ext>
    </p:extLst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F640-2FBE-4E5B-8FD7-AB913CEC1362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8132-E56E-4338-B0AD-2278D4E3D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006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D830-AFF2-41A7-9F54-B60823CCA897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3DAC-6D0A-41B8-9B36-FFD5B6614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627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3EE6-476D-4B2C-A256-1D8F2AF09026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A14C-FFD0-43C0-96C9-836738325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7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915B-7EC8-4090-BFD9-C66694A3439F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E431A-E2F7-4E8B-9765-7B8B8F3CC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42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06A1-0466-4131-8163-41F4D225F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761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66DD9-582D-442A-9E30-F8CDB4AAC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4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506B2-0F25-4046-A93D-7A6F7E435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803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19D41-B03F-4617-BD73-07F04EC02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597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6752-CFA3-4A2F-9B52-CE7445D24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679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4BFA8-16A2-45AE-AD62-F24353D82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0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EF48-DD9F-4254-9153-5832EAC7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59373"/>
      </p:ext>
    </p:extLst>
  </p:cSld>
  <p:clrMapOvr>
    <a:masterClrMapping/>
  </p:clrMapOvr>
  <p:transition>
    <p:cover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7338-07A1-49B6-A260-ADD18D046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8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5127-AC31-4861-B4DF-87FF3D31D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621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6B12-7363-4C3C-BE61-2ECAAA8D7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988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39D4-44F3-4F0F-897F-E1668FD7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96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59AE2-A62C-4C44-BCB4-C019D6B63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5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E3BF-7981-46FA-97C6-509C5292A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118826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5601-BD63-49EC-A0CE-3C0B56FD8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008915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E2FC2-7594-4C76-B37F-7D7FFD45C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825248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36CA-76F6-49C5-A29D-A5DACDAB5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69418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4D5A-9B32-4FF5-A0FB-747318A04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451199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9FECC33-03F7-446A-B742-05C6251AB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C25B24C-7B24-424E-A9B9-5F6F0B064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8F7187-B961-4FC8-8974-CAE0D5B90C81}" type="datetimeFigureOut">
              <a:rPr lang="en-US"/>
              <a:pPr>
                <a:defRPr/>
              </a:pPr>
              <a:t>5/4/2024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FB5A96E-836E-4E79-940A-AA26D8DA7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C4C5062-25E8-472F-933D-1393FA3DA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oang%20Thong%20-%20Truong%20Cua%20Chau%20La%20Truong%20Mam%20Non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7.xml"/><Relationship Id="rId9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Xuan%20Quyet\Desktop\chi%20co%201%20tren%20doi.%20loi.mp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B5BF2E9F1074E64B702CA5C8496B06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thuannguyen\hinhdong\avatar_other_00048654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95600" y="50292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NI-Avo" pitchFamily="2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44196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1" name="Hoang Thong - Truong Cua Chau La Truong Mam N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1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8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36257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9" descr="other (26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00400"/>
            <a:ext cx="109537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WordArt 11"/>
          <p:cNvSpPr>
            <a:spLocks noChangeArrowheads="1" noChangeShapeType="1" noTextEdit="1"/>
          </p:cNvSpPr>
          <p:nvPr/>
        </p:nvSpPr>
        <p:spPr bwMode="auto">
          <a:xfrm>
            <a:off x="1314450" y="1400175"/>
            <a:ext cx="653415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2800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2" descr="1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6599" y="108577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7914" y="651410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1183" y="1400175"/>
            <a:ext cx="371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1438" y="2198746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Hoạt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động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quen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văn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học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315" y="3465842"/>
            <a:ext cx="4395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9000" y="4108769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3779" y="4761675"/>
            <a:ext cx="3527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143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07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9600" y="533400"/>
            <a:ext cx="1905000" cy="12954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hlinkClick r:id="rId2" action="ppaction://hlinksldjump"/>
              </a:rPr>
              <a:t>Câu chuyện có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hlinkClick r:id="rId2" action="ppaction://hlinksldjump"/>
              </a:rPr>
              <a:t>tên là gì?</a:t>
            </a:r>
            <a:endParaRPr lang="en-US" altLang="en-US" sz="1800" b="1"/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76200" y="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1</a:t>
            </a:r>
          </a:p>
        </p:txBody>
      </p:sp>
      <p:sp>
        <p:nvSpPr>
          <p:cNvPr id="1536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2819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3" action="ppaction://hlinksldjump"/>
              </a:rPr>
              <a:t>Câu chuy</a:t>
            </a:r>
            <a:r>
              <a:rPr lang="en-US" altLang="en-US" sz="1800" b="1">
                <a:solidFill>
                  <a:srgbClr val="FF3399"/>
                </a:solidFill>
                <a:hlinkClick r:id="rId3" action="ppaction://hlinksldjump"/>
              </a:rPr>
              <a:t>ện</a:t>
            </a:r>
            <a:r>
              <a:rPr lang="en-US" altLang="en-US" sz="1800" b="1">
                <a:hlinkClick r:id="rId3" action="ppaction://hlinksldjump"/>
              </a:rPr>
              <a:t> </a:t>
            </a:r>
            <a:r>
              <a:rPr lang="en-US" altLang="en-US" sz="1600" b="1">
                <a:solidFill>
                  <a:srgbClr val="FF3399"/>
                </a:solidFill>
                <a:hlinkClick r:id="rId3" action="ppaction://hlinksldjump"/>
              </a:rPr>
              <a:t>có mấy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3" action="ppaction://hlinksldjump"/>
              </a:rPr>
              <a:t>nhân vật?</a:t>
            </a:r>
            <a:endParaRPr lang="en-US" altLang="en-US" sz="1600" b="1">
              <a:solidFill>
                <a:srgbClr val="FF3399"/>
              </a:solidFill>
            </a:endParaRPr>
          </a:p>
        </p:txBody>
      </p:sp>
      <p:sp>
        <p:nvSpPr>
          <p:cNvPr id="1536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3400" y="5105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4" action="ppaction://hlinksldjump"/>
              </a:rPr>
              <a:t>Khi bà ốm bà đã n</a:t>
            </a:r>
            <a:r>
              <a:rPr lang="en-US" altLang="en-US" sz="1800" b="1">
                <a:solidFill>
                  <a:srgbClr val="FF3399"/>
                </a:solidFill>
                <a:hlinkClick r:id="rId4" action="ppaction://hlinksldjump"/>
              </a:rPr>
              <a:t>ói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4" action="ppaction://hlinksldjump"/>
              </a:rPr>
              <a:t>gì với sóc con</a:t>
            </a:r>
            <a:endParaRPr lang="en-US" altLang="en-US" sz="1600" b="1">
              <a:solidFill>
                <a:srgbClr val="FF3399"/>
              </a:solidFill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0" y="4648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3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76200" y="2286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15368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41148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Cả và chị Hai đã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biến thành con gì?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15369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0" y="1676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6" action="ppaction://hlinksldjump"/>
              </a:rPr>
              <a:t>Nghe tin mẹ ốm chị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6" action="ppaction://hlinksldjump"/>
              </a:rPr>
              <a:t>Cả và chị Hai có về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6" action="ppaction://hlinksldjump"/>
              </a:rPr>
              <a:t> thăm mẹ ngay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6" action="ppaction://hlinksldjump"/>
              </a:rPr>
              <a:t>Kh</a:t>
            </a:r>
            <a:r>
              <a:rPr lang="en-US" altLang="en-US" sz="1800" b="1">
                <a:solidFill>
                  <a:srgbClr val="FF3399"/>
                </a:solidFill>
                <a:hlinkClick r:id="rId6" action="ppaction://hlinksldjump"/>
              </a:rPr>
              <a:t>ông?</a:t>
            </a:r>
            <a:endParaRPr lang="en-US" altLang="en-US" sz="1800" b="1">
              <a:solidFill>
                <a:srgbClr val="FF3399"/>
              </a:solidFill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2971800" y="1143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4</a:t>
            </a:r>
          </a:p>
        </p:txBody>
      </p:sp>
      <p:sp>
        <p:nvSpPr>
          <p:cNvPr id="15371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477000" y="533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Khi sóc đến nhà chị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 Út thì chị Út có về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thăm mẹ ngay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không?</a:t>
            </a:r>
          </a:p>
        </p:txBody>
      </p:sp>
      <p:sp>
        <p:nvSpPr>
          <p:cNvPr id="15372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00800" y="2819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Sóc con âu yếm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và đã nói gì v</a:t>
            </a:r>
            <a:r>
              <a:rPr lang="en-US" altLang="en-US" sz="1800" b="1">
                <a:solidFill>
                  <a:srgbClr val="FF3399"/>
                </a:solidFill>
              </a:rPr>
              <a:t>ới</a:t>
            </a:r>
            <a:r>
              <a:rPr lang="en-US" altLang="en-US" sz="1600" b="1">
                <a:solidFill>
                  <a:srgbClr val="FF3399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Út?</a:t>
            </a:r>
          </a:p>
        </p:txBody>
      </p:sp>
      <p:sp>
        <p:nvSpPr>
          <p:cNvPr id="15373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553200" y="51816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Trong câu chuyện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con yêu ai?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5867400" y="2286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5867400" y="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6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943600" y="4648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8</a:t>
            </a: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2971800" y="3429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MSV - Hinh Dep (7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000" smtClean="0"/>
              <a:t> </a:t>
            </a:r>
            <a:r>
              <a:rPr lang="en-US" altLang="en-US" sz="4000" i="1" smtClean="0"/>
              <a:t>Cô vừa kể cho các con nghe câu chuyện gì?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8686800" cy="3382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28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sự tích Hồ Gươm</a:t>
            </a:r>
            <a:endParaRPr lang="en-US" sz="28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3400" y="2819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3" action="ppaction://hlinksldjump"/>
              </a:rPr>
              <a:t>Câu chuy</a:t>
            </a:r>
            <a:r>
              <a:rPr lang="en-US" altLang="en-US" sz="1800" b="1">
                <a:solidFill>
                  <a:srgbClr val="FF3399"/>
                </a:solidFill>
                <a:hlinkClick r:id="rId3" action="ppaction://hlinksldjump"/>
              </a:rPr>
              <a:t>ện</a:t>
            </a:r>
            <a:r>
              <a:rPr lang="en-US" altLang="en-US" sz="1800" b="1">
                <a:hlinkClick r:id="rId3" action="ppaction://hlinksldjump"/>
              </a:rPr>
              <a:t> </a:t>
            </a:r>
            <a:r>
              <a:rPr lang="en-US" altLang="en-US" sz="1600" b="1">
                <a:solidFill>
                  <a:srgbClr val="FF3399"/>
                </a:solidFill>
                <a:hlinkClick r:id="rId3" action="ppaction://hlinksldjump"/>
              </a:rPr>
              <a:t>có mấy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3" action="ppaction://hlinksldjump"/>
              </a:rPr>
              <a:t>nhân vật?</a:t>
            </a:r>
            <a:endParaRPr lang="en-US" altLang="en-US" sz="1600" b="1">
              <a:solidFill>
                <a:srgbClr val="FF3399"/>
              </a:solidFill>
            </a:endParaRPr>
          </a:p>
        </p:txBody>
      </p:sp>
      <p:sp>
        <p:nvSpPr>
          <p:cNvPr id="17411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5105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3" action="ppaction://hlinksldjump"/>
              </a:rPr>
              <a:t>Khi bà ốm bà đã n</a:t>
            </a:r>
            <a:r>
              <a:rPr lang="en-US" altLang="en-US" sz="1800" b="1">
                <a:solidFill>
                  <a:srgbClr val="FF3399"/>
                </a:solidFill>
                <a:hlinkClick r:id="rId3" action="ppaction://hlinksldjump"/>
              </a:rPr>
              <a:t>ói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3" action="ppaction://hlinksldjump"/>
              </a:rPr>
              <a:t>gì với sóc con</a:t>
            </a:r>
            <a:endParaRPr lang="en-US" altLang="en-US" sz="1600" b="1">
              <a:solidFill>
                <a:srgbClr val="FF3399"/>
              </a:solidFill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0" y="4648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3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152400" y="22098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1741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0" y="41148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Cả và chị Hai đã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biến thành con gì?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1741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1676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5" action="ppaction://hlinksldjump"/>
              </a:rPr>
              <a:t>Nghe tin mẹ ốm chị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5" action="ppaction://hlinksldjump"/>
              </a:rPr>
              <a:t>Cả và chị Hai có về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5" action="ppaction://hlinksldjump"/>
              </a:rPr>
              <a:t> thăm mẹ ngay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5" action="ppaction://hlinksldjump"/>
              </a:rPr>
              <a:t>Kh</a:t>
            </a:r>
            <a:r>
              <a:rPr lang="en-US" altLang="en-US" sz="1800" b="1">
                <a:solidFill>
                  <a:srgbClr val="FF3399"/>
                </a:solidFill>
                <a:hlinkClick r:id="rId5" action="ppaction://hlinksldjump"/>
              </a:rPr>
              <a:t>ông?</a:t>
            </a:r>
            <a:endParaRPr lang="en-US" altLang="en-US" sz="1800" b="1">
              <a:solidFill>
                <a:srgbClr val="FF3399"/>
              </a:solidFill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2971800" y="1143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4</a:t>
            </a:r>
          </a:p>
        </p:txBody>
      </p:sp>
      <p:sp>
        <p:nvSpPr>
          <p:cNvPr id="1741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77000" y="533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Khi sóc đến nhà chị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 Út thì chị Út có về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thăm mẹ ngay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không?</a:t>
            </a:r>
          </a:p>
        </p:txBody>
      </p:sp>
      <p:sp>
        <p:nvSpPr>
          <p:cNvPr id="17418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400800" y="2819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Sóc con âu yếm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và đã nói gì v</a:t>
            </a:r>
            <a:r>
              <a:rPr lang="en-US" altLang="en-US" sz="1800" b="1">
                <a:solidFill>
                  <a:srgbClr val="FF3399"/>
                </a:solidFill>
              </a:rPr>
              <a:t>ới</a:t>
            </a:r>
            <a:r>
              <a:rPr lang="en-US" altLang="en-US" sz="1600" b="1">
                <a:solidFill>
                  <a:srgbClr val="FF3399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Út?</a:t>
            </a:r>
          </a:p>
        </p:txBody>
      </p:sp>
      <p:sp>
        <p:nvSpPr>
          <p:cNvPr id="17419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53200" y="51816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Trong câu chuyện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con yêu ai?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867400" y="2286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867400" y="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6</a:t>
            </a: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5943600" y="4648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8</a:t>
            </a: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2971800" y="3429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Kết quả hình ảnh cho truyện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" y="5105400"/>
            <a:ext cx="20574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Trong âu truyện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c/c thấy được những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Hình ảnh nào/ </a:t>
            </a:r>
            <a:endParaRPr lang="en-US" altLang="en-US" sz="1800" b="1">
              <a:solidFill>
                <a:srgbClr val="FF3399"/>
              </a:solidFill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141288" y="4648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3</a:t>
            </a:r>
          </a:p>
        </p:txBody>
      </p:sp>
      <p:sp>
        <p:nvSpPr>
          <p:cNvPr id="1946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0" y="41148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Cả và chị Hai đã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biến thành con gì?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19461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0" y="1676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4" action="ppaction://hlinksldjump"/>
              </a:rPr>
              <a:t>Nghe tin mẹ ốm chị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4" action="ppaction://hlinksldjump"/>
              </a:rPr>
              <a:t>Cả và chị Hai có về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4" action="ppaction://hlinksldjump"/>
              </a:rPr>
              <a:t> thăm mẹ ngay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  <a:hlinkClick r:id="rId4" action="ppaction://hlinksldjump"/>
              </a:rPr>
              <a:t>Kh</a:t>
            </a:r>
            <a:r>
              <a:rPr lang="en-US" altLang="en-US" sz="1800" b="1">
                <a:solidFill>
                  <a:srgbClr val="FF3399"/>
                </a:solidFill>
                <a:hlinkClick r:id="rId4" action="ppaction://hlinksldjump"/>
              </a:rPr>
              <a:t>ông?</a:t>
            </a:r>
            <a:endParaRPr lang="en-US" altLang="en-US" sz="1800" b="1">
              <a:solidFill>
                <a:srgbClr val="FF3399"/>
              </a:solidFill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971800" y="1143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4</a:t>
            </a:r>
          </a:p>
        </p:txBody>
      </p:sp>
      <p:sp>
        <p:nvSpPr>
          <p:cNvPr id="19463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77000" y="533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Khi sóc đến nhà chị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 Út thì chị Út có về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thăm mẹ ngay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không?</a:t>
            </a:r>
          </a:p>
        </p:txBody>
      </p:sp>
      <p:sp>
        <p:nvSpPr>
          <p:cNvPr id="19464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2819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Sóc con âu yếm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và đã nói gì v</a:t>
            </a:r>
            <a:r>
              <a:rPr lang="en-US" altLang="en-US" sz="1800" b="1">
                <a:solidFill>
                  <a:srgbClr val="FF3399"/>
                </a:solidFill>
              </a:rPr>
              <a:t>ới</a:t>
            </a:r>
            <a:r>
              <a:rPr lang="en-US" altLang="en-US" sz="1600" b="1">
                <a:solidFill>
                  <a:srgbClr val="FF3399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Út?</a:t>
            </a:r>
          </a:p>
        </p:txBody>
      </p:sp>
      <p:sp>
        <p:nvSpPr>
          <p:cNvPr id="19465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53200" y="51816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Trong câu chuyện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con yêu ai?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867400" y="2286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867400" y="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6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5943600" y="4648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8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971800" y="3429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3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0" y="41148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Cả và chị Hai đã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biến thành con gì?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2150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76600" y="1371600"/>
            <a:ext cx="2209800" cy="16002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99"/>
                </a:solidFill>
              </a:rPr>
              <a:t>Khi thấy dân ta bị giết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99"/>
                </a:solidFill>
              </a:rPr>
              <a:t>Hại, ai đả chiêu binh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99"/>
                </a:solidFill>
              </a:rPr>
              <a:t>Đứng lên đánh đuổi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99"/>
                </a:solidFill>
              </a:rPr>
              <a:t>Giật?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903538" y="838200"/>
            <a:ext cx="3192462" cy="2408238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4</a:t>
            </a:r>
          </a:p>
        </p:txBody>
      </p:sp>
      <p:sp>
        <p:nvSpPr>
          <p:cNvPr id="21509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477000" y="533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Khi sóc đến nhà chị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 Út thì chị Út có về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thăm mẹ ngay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không?</a:t>
            </a:r>
          </a:p>
        </p:txBody>
      </p:sp>
      <p:sp>
        <p:nvSpPr>
          <p:cNvPr id="21510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00800" y="2819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Sóc con âu yếm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và đã nói gì v</a:t>
            </a:r>
            <a:r>
              <a:rPr lang="en-US" altLang="en-US" sz="1800" b="1">
                <a:solidFill>
                  <a:srgbClr val="FF3399"/>
                </a:solidFill>
              </a:rPr>
              <a:t>ới</a:t>
            </a:r>
            <a:r>
              <a:rPr lang="en-US" altLang="en-US" sz="1600" b="1">
                <a:solidFill>
                  <a:srgbClr val="FF3399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Út?</a:t>
            </a:r>
          </a:p>
        </p:txBody>
      </p:sp>
      <p:sp>
        <p:nvSpPr>
          <p:cNvPr id="21511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553200" y="51816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Trong câu chuyện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con yêu ai?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867400" y="2286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867400" y="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6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5943600" y="4648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8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048000" y="36576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44000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00400" y="3886200"/>
            <a:ext cx="2133600" cy="15240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quân của lê lợi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tại bờ sông thì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gì xảy ra?</a:t>
            </a:r>
          </a:p>
        </p:txBody>
      </p:sp>
      <p:sp>
        <p:nvSpPr>
          <p:cNvPr id="2355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77000" y="533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Khi sóc đến nhà chị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 Út thì chị Út có về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thăm mẹ ngay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không?</a:t>
            </a:r>
          </a:p>
        </p:txBody>
      </p:sp>
      <p:sp>
        <p:nvSpPr>
          <p:cNvPr id="2355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400800" y="28194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Sóc con âu yếm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và đã nói gì v</a:t>
            </a:r>
            <a:r>
              <a:rPr lang="en-US" altLang="en-US" sz="1800" b="1">
                <a:solidFill>
                  <a:srgbClr val="FF3399"/>
                </a:solidFill>
              </a:rPr>
              <a:t>ới</a:t>
            </a:r>
            <a:r>
              <a:rPr lang="en-US" altLang="en-US" sz="1600" b="1">
                <a:solidFill>
                  <a:srgbClr val="FF3399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chị Út?</a:t>
            </a:r>
          </a:p>
        </p:txBody>
      </p:sp>
      <p:sp>
        <p:nvSpPr>
          <p:cNvPr id="2355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553200" y="51816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Trong câu chuyện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con yêu ai?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5867400" y="22860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867400" y="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6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943600" y="4648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8</a:t>
            </a: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2819400" y="3495675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38600" y="13716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Nhờ có thanh gươm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Thần thì lê lợi  có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Đánh đuổi được giật</a:t>
            </a:r>
          </a:p>
        </p:txBody>
      </p:sp>
      <p:sp>
        <p:nvSpPr>
          <p:cNvPr id="2560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86200" y="44196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Trong câu chuyện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con yêu ai?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Vì sao?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429000" y="3886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3581400" y="795338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28800" y="29718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Một hôm nhà vua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Dao chơi hồ tả vọng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Thì chuyện gì xảy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Ra?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1371600" y="23622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2765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19800" y="3090863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Một hôm nhà vua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Dao chơi hồ tả vọng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Thì chuyện gì xảy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Ra?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464175" y="25146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8375" y="3352800"/>
            <a:ext cx="1905000" cy="1295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Qua câu truyện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99"/>
                </a:solidFill>
              </a:rPr>
              <a:t>Nhận ra đều gì?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124200" y="2895600"/>
            <a:ext cx="3048000" cy="22098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 b="1">
                <a:solidFill>
                  <a:srgbClr val="9900CC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219200" y="20574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.VnAristote" panose="020B7200000000000000" pitchFamily="34" charset="0"/>
              </a:rPr>
              <a:t>TRẺ KỂ TRUYỆN</a:t>
            </a:r>
          </a:p>
        </p:txBody>
      </p:sp>
      <p:pic>
        <p:nvPicPr>
          <p:cNvPr id="7" name="chi co 1 tren doi. lo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709988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2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63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63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44000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63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44000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44000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63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9144000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788101b5e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79248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CHƠI: GẮN TRANH THEO NỘI DUNG TRUYỆN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chemeClr val="accent2"/>
              </a:solidFill>
            </a:endParaRPr>
          </a:p>
        </p:txBody>
      </p:sp>
      <p:pic>
        <p:nvPicPr>
          <p:cNvPr id="53252" name="Picture 4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41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90738"/>
            <a:ext cx="12954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914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1025"/>
            <a:ext cx="685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thank-you89 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276600"/>
            <a:ext cx="1514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truyện sự tíc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MSV - Hinh Dep (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8229600" cy="1676400"/>
          </a:xfrm>
          <a:noFill/>
          <a:ln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ĐÀM THOẠI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7&quot;/&gt;&lt;/object&gt;&lt;object type=&quot;3&quot; unique_id=&quot;10004&quot;&gt;&lt;property id=&quot;20148&quot; value=&quot;5&quot;/&gt;&lt;property id=&quot;20300&quot; value=&quot;Slide 2&quot;/&gt;&lt;property id=&quot;20307&quot; value=&quot;296&quot;/&gt;&lt;/object&gt;&lt;object type=&quot;3&quot; unique_id=&quot;10008&quot;&gt;&lt;property id=&quot;20148&quot; value=&quot;5&quot;/&gt;&lt;property id=&quot;20300&quot; value=&quot;Slide 5&quot;/&gt;&lt;property id=&quot;20307&quot; value=&quot;295&quot;/&gt;&lt;/object&gt;&lt;object type=&quot;3&quot; unique_id=&quot;10254&quot;&gt;&lt;property id=&quot;20148&quot; value=&quot;5&quot;/&gt;&lt;property id=&quot;20300&quot; value=&quot;Slide 6&quot;/&gt;&lt;property id=&quot;20307&quot; value=&quot;301&quot;/&gt;&lt;/object&gt;&lt;object type=&quot;3&quot; unique_id=&quot;10255&quot;&gt;&lt;property id=&quot;20148&quot; value=&quot;5&quot;/&gt;&lt;property id=&quot;20300&quot; value=&quot;Slide 14&quot;/&gt;&lt;property id=&quot;20307&quot; value=&quot;300&quot;/&gt;&lt;/object&gt;&lt;object type=&quot;3&quot; unique_id=&quot;10474&quot;&gt;&lt;property id=&quot;20148&quot; value=&quot;5&quot;/&gt;&lt;property id=&quot;20300&quot; value=&quot;Slide 7&quot;/&gt;&lt;property id=&quot;20307&quot; value=&quot;304&quot;/&gt;&lt;/object&gt;&lt;object type=&quot;3&quot; unique_id=&quot;10478&quot;&gt;&lt;property id=&quot;20148&quot; value=&quot;5&quot;/&gt;&lt;property id=&quot;20300&quot; value=&quot;Slide 11&quot;/&gt;&lt;property id=&quot;20307&quot; value=&quot;307&quot;/&gt;&lt;/object&gt;&lt;object type=&quot;3&quot; unique_id=&quot;10578&quot;&gt;&lt;property id=&quot;20148&quot; value=&quot;5&quot;/&gt;&lt;property id=&quot;20300&quot; value=&quot;Slide 12&quot;/&gt;&lt;property id=&quot;20307&quot; value=&quot;308&quot;/&gt;&lt;/object&gt;&lt;object type=&quot;3&quot; unique_id=&quot;10707&quot;&gt;&lt;property id=&quot;20148&quot; value=&quot;5&quot;/&gt;&lt;property id=&quot;20300&quot; value=&quot;Slide 13&quot;/&gt;&lt;property id=&quot;20307&quot; value=&quot;309&quot;/&gt;&lt;/object&gt;&lt;object type=&quot;3&quot; unique_id=&quot;10822&quot;&gt;&lt;property id=&quot;20148&quot; value=&quot;5&quot;/&gt;&lt;property id=&quot;20300&quot; value=&quot;Slide 3&quot;/&gt;&lt;property id=&quot;20307&quot; value=&quot;310&quot;/&gt;&lt;/object&gt;&lt;object type=&quot;3&quot; unique_id=&quot;10823&quot;&gt;&lt;property id=&quot;20148&quot; value=&quot;5&quot;/&gt;&lt;property id=&quot;20300&quot; value=&quot;Slide 4&quot;/&gt;&lt;property id=&quot;20307&quot; value=&quot;311&quot;/&gt;&lt;/object&gt;&lt;object type=&quot;3&quot; unique_id=&quot;10961&quot;&gt;&lt;property id=&quot;20148&quot; value=&quot;5&quot;/&gt;&lt;property id=&quot;20300&quot; value=&quot;Slide 8&quot;/&gt;&lt;property id=&quot;20307&quot; value=&quot;312&quot;/&gt;&lt;/object&gt;&lt;object type=&quot;3&quot; unique_id=&quot;11116&quot;&gt;&lt;property id=&quot;20148&quot; value=&quot;5&quot;/&gt;&lt;property id=&quot;20300&quot; value=&quot;Slide 16&quot;/&gt;&lt;property id=&quot;20307&quot; value=&quot;313&quot;/&gt;&lt;/object&gt;&lt;object type=&quot;3&quot; unique_id=&quot;11117&quot;&gt;&lt;property id=&quot;20148&quot; value=&quot;5&quot;/&gt;&lt;property id=&quot;20300&quot; value=&quot;Slide 17&quot;/&gt;&lt;property id=&quot;20307&quot; value=&quot;320&quot;/&gt;&lt;/object&gt;&lt;object type=&quot;3&quot; unique_id=&quot;11118&quot;&gt;&lt;property id=&quot;20148&quot; value=&quot;5&quot;/&gt;&lt;property id=&quot;20300&quot; value=&quot;Slide 15&quot;/&gt;&lt;property id=&quot;20307&quot; value=&quot;316&quot;/&gt;&lt;/object&gt;&lt;object type=&quot;3&quot; unique_id=&quot;11120&quot;&gt;&lt;property id=&quot;20148&quot; value=&quot;5&quot;/&gt;&lt;property id=&quot;20300&quot; value=&quot;Slide 21&quot;/&gt;&lt;property id=&quot;20307&quot; value=&quot;318&quot;/&gt;&lt;/object&gt;&lt;object type=&quot;3&quot; unique_id=&quot;11708&quot;&gt;&lt;property id=&quot;20148&quot; value=&quot;5&quot;/&gt;&lt;property id=&quot;20300&quot; value=&quot;Slide 9&quot;/&gt;&lt;property id=&quot;20307&quot; value=&quot;325&quot;/&gt;&lt;/object&gt;&lt;object type=&quot;3&quot; unique_id=&quot;11709&quot;&gt;&lt;property id=&quot;20148&quot; value=&quot;5&quot;/&gt;&lt;property id=&quot;20300&quot; value=&quot;Slide 10&quot;/&gt;&lt;property id=&quot;20307&quot; value=&quot;326&quot;/&gt;&lt;/object&gt;&lt;object type=&quot;3&quot; unique_id=&quot;11710&quot;&gt;&lt;property id=&quot;20148&quot; value=&quot;5&quot;/&gt;&lt;property id=&quot;20300&quot; value=&quot;Slide 18&quot;/&gt;&lt;property id=&quot;20307&quot; value=&quot;323&quot;/&gt;&lt;/object&gt;&lt;object type=&quot;3&quot; unique_id=&quot;11711&quot;&gt;&lt;property id=&quot;20148&quot; value=&quot;5&quot;/&gt;&lt;property id=&quot;20300&quot; value=&quot;Slide 19&quot;/&gt;&lt;property id=&quot;20307&quot; value=&quot;321&quot;/&gt;&lt;/object&gt;&lt;object type=&quot;3&quot; unique_id=&quot;11712&quot;&gt;&lt;property id=&quot;20148&quot; value=&quot;5&quot;/&gt;&lt;property id=&quot;20300&quot; value=&quot;Slide 20&quot;/&gt;&lt;property id=&quot;20307&quot; value=&quot;327&quot;/&gt;&lt;/object&gt;&lt;object type=&quot;3&quot; unique_id=&quot;11713&quot;&gt;&lt;property id=&quot;20148&quot; value=&quot;5&quot;/&gt;&lt;property id=&quot;20300&quot; value=&quot;Slide 22&quot;/&gt;&lt;property id=&quot;20307&quot; value=&quot;329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559</Words>
  <Application>Microsoft Office PowerPoint</Application>
  <PresentationFormat>On-screen Show (4:3)</PresentationFormat>
  <Paragraphs>159</Paragraphs>
  <Slides>50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  <vt:variant>
        <vt:lpstr>Custom Shows</vt:lpstr>
      </vt:variant>
      <vt:variant>
        <vt:i4>1</vt:i4>
      </vt:variant>
    </vt:vector>
  </HeadingPairs>
  <TitlesOfParts>
    <vt:vector size="61" baseType="lpstr">
      <vt:lpstr>.VnAristote</vt:lpstr>
      <vt:lpstr>Aharoni</vt:lpstr>
      <vt:lpstr>Arial</vt:lpstr>
      <vt:lpstr>Times New Roman</vt:lpstr>
      <vt:lpstr>VNI-Auchon</vt:lpstr>
      <vt:lpstr>VNI-Avo</vt:lpstr>
      <vt:lpstr>2_Default Design</vt:lpstr>
      <vt:lpstr>6_Default Design</vt:lpstr>
      <vt:lpstr>3_Default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Cô vừa kể cho các con nghe câu chuyện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 hoi 1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172</cp:revision>
  <dcterms:created xsi:type="dcterms:W3CDTF">2015-10-23T04:20:14Z</dcterms:created>
  <dcterms:modified xsi:type="dcterms:W3CDTF">2024-05-04T03:07:04Z</dcterms:modified>
</cp:coreProperties>
</file>