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16" r:id="rId3"/>
    <p:sldMasterId id="2147483828" r:id="rId4"/>
    <p:sldMasterId id="2147483840" r:id="rId5"/>
    <p:sldMasterId id="2147483876" r:id="rId6"/>
    <p:sldMasterId id="2147483888" r:id="rId7"/>
    <p:sldMasterId id="2147483900" r:id="rId8"/>
    <p:sldMasterId id="2147483912" r:id="rId9"/>
    <p:sldMasterId id="2147483924" r:id="rId10"/>
  </p:sldMasterIdLst>
  <p:notesMasterIdLst>
    <p:notesMasterId r:id="rId26"/>
  </p:notesMasterIdLst>
  <p:sldIdLst>
    <p:sldId id="292" r:id="rId11"/>
    <p:sldId id="293" r:id="rId12"/>
    <p:sldId id="294" r:id="rId13"/>
    <p:sldId id="286" r:id="rId14"/>
    <p:sldId id="281" r:id="rId15"/>
    <p:sldId id="282" r:id="rId16"/>
    <p:sldId id="288" r:id="rId17"/>
    <p:sldId id="267" r:id="rId18"/>
    <p:sldId id="271" r:id="rId19"/>
    <p:sldId id="296" r:id="rId20"/>
    <p:sldId id="283" r:id="rId21"/>
    <p:sldId id="274" r:id="rId22"/>
    <p:sldId id="289" r:id="rId23"/>
    <p:sldId id="290" r:id="rId24"/>
    <p:sldId id="295" r:id="rId25"/>
  </p:sldIdLst>
  <p:sldSz cx="9144000" cy="6858000" type="screen4x3"/>
  <p:notesSz cx="6858000" cy="9144000"/>
  <p:custDataLst>
    <p:tags r:id="rId27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Georgia" panose="0204050205040502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274" autoAdjust="0"/>
  </p:normalViewPr>
  <p:slideViewPr>
    <p:cSldViewPr>
      <p:cViewPr varScale="1">
        <p:scale>
          <a:sx n="79" d="100"/>
          <a:sy n="79" d="100"/>
        </p:scale>
        <p:origin x="1498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5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slide" Target="slides/slide10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slide" Target="slides/slide14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slide" Target="slides/slide13.xml"/><Relationship Id="rId28" Type="http://schemas.openxmlformats.org/officeDocument/2006/relationships/presProps" Target="pres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slide" Target="slides/slide12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0D12C4E-61AB-4705-B42A-C770CDB8BD33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24D5C498-FCF1-4B39-8E02-188B3AF24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06E3F4F-E33C-481D-A135-ED89556D2C28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7837356-846F-4566-974B-EBC318692EB6}" type="slidenum">
              <a:rPr lang="en-US" altLang="en-US" smtClean="0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en-US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FBE7C55-B932-4F79-97B0-25EA97EBD129}" type="slidenum">
              <a:rPr lang="en-US" altLang="en-US" smtClean="0">
                <a:solidFill>
                  <a:srgbClr val="000000"/>
                </a:solidFill>
                <a:latin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altLang="en-US" smtClean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vi-VN" alt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42347D9-F2FD-44DC-8989-8B0A15C7EB5C}" type="slidenum">
              <a:rPr lang="en-US" altLang="en-US" smtClean="0">
                <a:solidFill>
                  <a:srgbClr val="000000"/>
                </a:solidFill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altLang="en-US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8991600" y="3175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55575" y="241935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7D2950-620E-4734-BE4F-74F8CD17F92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6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032B3491-FCDD-49EF-8D0D-C3A342FF6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0944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6D7C85-7AAE-4B59-A8E6-B80613064D60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C1823F-5CBC-40F7-A19C-CF1C6276C1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3916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127AB-3248-49B7-B9CA-A8FDB9CE4C2D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31B5BB-F1E8-4956-9C0F-EE407DF5A8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88601"/>
      </p:ext>
    </p:extLst>
  </p:cSld>
  <p:clrMapOvr>
    <a:masterClrMapping/>
  </p:clrMapOvr>
  <p:transition spd="slow" advClick="0" advTm="6000">
    <p:circl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9975D-A006-4653-9D52-DD5FF9FE634C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DC4C2B-D77E-42C7-ACB0-1A2F7FFA2A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13719"/>
      </p:ext>
    </p:extLst>
  </p:cSld>
  <p:clrMapOvr>
    <a:masterClrMapping/>
  </p:clrMapOvr>
  <p:transition spd="slow" advClick="0" advTm="6000">
    <p:circl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FF946-98F4-482E-AC90-7C6E26BC5D3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47A022-C7D9-4656-9970-2C7D8238BD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531094"/>
      </p:ext>
    </p:extLst>
  </p:cSld>
  <p:clrMapOvr>
    <a:masterClrMapping/>
  </p:clrMapOvr>
  <p:transition spd="slow" advClick="0" advTm="6000">
    <p:circl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BD659-AD82-4BB7-A5F1-BEFCFED1482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A7AE9-B6A1-448E-A54A-F0E3AB80AC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506527"/>
      </p:ext>
    </p:extLst>
  </p:cSld>
  <p:clrMapOvr>
    <a:masterClrMapping/>
  </p:clrMapOvr>
  <p:transition spd="slow" advClick="0" advTm="6000">
    <p:circl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D53418-2784-43C0-B495-70AC71F6EBBC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ED10D6-7505-4FF9-8A21-6F876D2FB2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380998"/>
      </p:ext>
    </p:extLst>
  </p:cSld>
  <p:clrMapOvr>
    <a:masterClrMapping/>
  </p:clrMapOvr>
  <p:transition spd="slow" advClick="0" advTm="6000">
    <p:circl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1FE7E0-1809-467C-9592-CBF99CBDAAD0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29C3A4-CB95-4ACB-90F8-16C1A673EB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105304"/>
      </p:ext>
    </p:extLst>
  </p:cSld>
  <p:clrMapOvr>
    <a:masterClrMapping/>
  </p:clrMapOvr>
  <p:transition spd="slow" advClick="0" advTm="6000">
    <p:circl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9E60D-83EA-4801-A3D0-345BFE1692A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D99308-B1AE-4B50-A71A-8873CC0EF5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151466"/>
      </p:ext>
    </p:extLst>
  </p:cSld>
  <p:clrMapOvr>
    <a:masterClrMapping/>
  </p:clrMapOvr>
  <p:transition spd="slow" advClick="0" advTm="6000">
    <p:circl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70F49-8635-47F5-BBBC-EE2C085DFC9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806196-61C1-4FAB-A4A2-D205C93F97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504213"/>
      </p:ext>
    </p:extLst>
  </p:cSld>
  <p:clrMapOvr>
    <a:masterClrMapping/>
  </p:clrMapOvr>
  <p:transition spd="slow" advClick="0" advTm="6000">
    <p:circl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BFF77-4C76-4A9A-AD5F-38745430F75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6870AE-5423-4C16-BEBF-1FFFD7A1C7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2152816"/>
      </p:ext>
    </p:extLst>
  </p:cSld>
  <p:clrMapOvr>
    <a:masterClrMapping/>
  </p:clrMapOvr>
  <p:transition spd="slow" advClick="0" advTm="6000">
    <p:circl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A12347-36CA-45A3-8A46-11CC68334EA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609187-A6B4-4632-97EF-EFCCDE7766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1627"/>
      </p:ext>
    </p:extLst>
  </p:cSld>
  <p:clrMapOvr>
    <a:masterClrMapping/>
  </p:clrMapOvr>
  <p:transition spd="slow" advClick="0" advTm="6000"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4021137" y="3278188"/>
            <a:ext cx="6245225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Oval 10"/>
          <p:cNvSpPr/>
          <p:nvPr/>
        </p:nvSpPr>
        <p:spPr>
          <a:xfrm>
            <a:off x="6838950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934200" y="3021013"/>
            <a:ext cx="420688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6915150" y="3009900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9C1BD-2C85-4A7E-8AFE-1AE6CA2B4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4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43547F-4D75-4DCB-855D-0A7BE2453592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3288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2B5BB5-8000-4DD4-9C3F-9FFE5124443D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E954B9-61C5-4E9D-8816-75B1CE59FD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802838"/>
      </p:ext>
    </p:extLst>
  </p:cSld>
  <p:clrMapOvr>
    <a:masterClrMapping/>
  </p:clrMapOvr>
  <p:transition spd="slow" advClick="0" advTm="6000"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12523B-3FF1-434F-9A22-E5F1419BE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5783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D9E865-88D8-4D96-B841-23E6927E89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928147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DC65C2-8848-4FCB-B30C-4B46DE9E39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02122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BA518-485E-4EA4-994E-8B269D5481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98896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182ED0-48F6-446A-A5C2-F9E78900F52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1864281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C9A55F-672A-49B1-B420-64AC328ABA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0463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E4F869-2330-4BDE-9C93-0119A12FB9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807698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31359-2700-4FB7-B359-942186B879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97821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AA41B0-CBE2-4B81-A573-1E64CBA65A1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2450" y="1027113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D4FFD-69E9-4664-9D87-B2E859A097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3305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389D4F-5C69-4437-A5D0-2097415249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744041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0EBAB-A37E-4355-A527-DD734B7EE6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268608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BCA67-DD85-4C00-BB7A-0A270BFDE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807408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8BAED-0DA2-4550-BBD4-34064953B17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504489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11A282-0853-4ECB-B6C6-CD3AF408CB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093804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39E1B-9754-4A4C-A676-F5213FFEDC2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047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CAB135-758A-47A1-A51D-B135D61D91D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394394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701226-36DE-483A-A910-BACD6B8B12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9382921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79F33-684A-49D2-A208-DB4BE253B7D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791067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696F8F-CB8C-42BE-87F5-84E86C3BAA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005476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23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4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5"/>
          <p:cNvSpPr>
            <a:spLocks noChangeArrowheads="1"/>
          </p:cNvSpPr>
          <p:nvPr/>
        </p:nvSpPr>
        <p:spPr bwMode="white">
          <a:xfrm>
            <a:off x="152400" y="2286000"/>
            <a:ext cx="8832850" cy="304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6"/>
          <p:cNvSpPr>
            <a:spLocks noChangeArrowheads="1"/>
          </p:cNvSpPr>
          <p:nvPr/>
        </p:nvSpPr>
        <p:spPr bwMode="auto">
          <a:xfrm>
            <a:off x="155575" y="142875"/>
            <a:ext cx="8832850" cy="21399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2438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4267200" y="211455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4362450" y="2209800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" name="Date Placeholder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0F1807-C618-456C-B16A-9112EA36DE3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43400" y="219868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759961CC-AAEB-4D24-A7C3-06F06662C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948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5284F6-8A57-4DE4-B50A-3DC56F38D20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96506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99F079-0AD3-4093-BC3E-A2E1F97AEA2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5014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75AF2B-211D-40C9-A51F-404EACD7BE3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8755098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29C5CA-3ECB-4E2A-B067-C19BCCBE1C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17219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F0B4E1-A07D-44B5-918F-F627CF6FE7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1744305"/>
      </p:ext>
    </p:extLst>
  </p:cSld>
  <p:clrMapOvr>
    <a:masterClrMapping/>
  </p:clrMapOvr>
  <p:transition spd="slow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09C6FD-8860-4A3A-97F4-8AF20B9343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6058699"/>
      </p:ext>
    </p:extLst>
  </p:cSld>
  <p:clrMapOvr>
    <a:masterClrMapping/>
  </p:clrMapOvr>
  <p:transition spd="slow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285433-1994-4952-94FE-2FA0A51B66D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203567"/>
      </p:ext>
    </p:extLst>
  </p:cSld>
  <p:clrMapOvr>
    <a:masterClrMapping/>
  </p:clrMapOvr>
  <p:transition spd="slow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E7B53-B78B-4BA0-B671-D530A9E5CF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27191922"/>
      </p:ext>
    </p:extLst>
  </p:cSld>
  <p:clrMapOvr>
    <a:masterClrMapping/>
  </p:clrMapOvr>
  <p:transition spd="slow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E0B8D7-CD63-4F51-82F7-D7E0D723F6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8798624"/>
      </p:ext>
    </p:extLst>
  </p:cSld>
  <p:clrMapOvr>
    <a:masterClrMapping/>
  </p:clrMapOvr>
  <p:transition spd="slow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8DC9DD-8E70-4F8B-8C48-85B479FDE0C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3247989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19"/>
          <p:cNvSpPr>
            <a:spLocks noChangeShapeType="1"/>
          </p:cNvSpPr>
          <p:nvPr/>
        </p:nvSpPr>
        <p:spPr bwMode="auto">
          <a:xfrm flipV="1">
            <a:off x="4562475" y="1576388"/>
            <a:ext cx="9525" cy="4818062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Content Placeholder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200" y="6410325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649827-452C-4484-9810-7C3ECDBE307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A5B96B-8314-4644-873E-2A37D2A626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1548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A3A5FA-9028-41C4-BDF7-3BC786D1C53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523776"/>
      </p:ext>
    </p:extLst>
  </p:cSld>
  <p:clrMapOvr>
    <a:masterClrMapping/>
  </p:clrMapOvr>
  <p:transition spd="slow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A3F023-A719-44FB-9044-EB6F5AFBC2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20037768"/>
      </p:ext>
    </p:extLst>
  </p:cSld>
  <p:clrMapOvr>
    <a:masterClrMapping/>
  </p:clrMapOvr>
  <p:transition spd="slow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50C62D-B784-4FD8-81C5-855C6392AD5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0969086"/>
      </p:ext>
    </p:extLst>
  </p:cSld>
  <p:clrMapOvr>
    <a:masterClrMapping/>
  </p:clrMapOvr>
  <p:transition spd="slow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04E76E-D115-4675-8338-8066C70718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5647260"/>
      </p:ext>
    </p:extLst>
  </p:cSld>
  <p:clrMapOvr>
    <a:masterClrMapping/>
  </p:clrMapOvr>
  <p:transition spd="slow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331B55-8EC7-48DD-87A2-77226CDDA9C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87653443"/>
      </p:ext>
    </p:extLst>
  </p:cSld>
  <p:clrMapOvr>
    <a:masterClrMapping/>
  </p:clrMapOvr>
  <p:transition spd="slow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93D960-1704-4AEA-9025-8BD8041D66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8414908"/>
      </p:ext>
    </p:extLst>
  </p:cSld>
  <p:clrMapOvr>
    <a:masterClrMapping/>
  </p:clrMapOvr>
  <p:transition spd="slow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9B89EA-1C2A-4211-B2D3-FE857EFF911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8582212"/>
      </p:ext>
    </p:extLst>
  </p:cSld>
  <p:clrMapOvr>
    <a:masterClrMapping/>
  </p:clrMapOvr>
  <p:transition spd="slow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606833-C8F5-405E-B61F-DF45D63749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1031413"/>
      </p:ext>
    </p:extLst>
  </p:cSld>
  <p:clrMapOvr>
    <a:masterClrMapping/>
  </p:clrMapOvr>
  <p:transition spd="slow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F15F05-BC2B-4308-955C-1E2893C8028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32199163"/>
      </p:ext>
    </p:extLst>
  </p:cSld>
  <p:clrMapOvr>
    <a:masterClrMapping/>
  </p:clrMapOvr>
  <p:transition spd="slow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41F13-6C7C-4D32-88D9-E914519D695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22026169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19"/>
          <p:cNvSpPr>
            <a:spLocks noChangeShapeType="1"/>
          </p:cNvSpPr>
          <p:nvPr/>
        </p:nvSpPr>
        <p:spPr bwMode="auto">
          <a:xfrm flipV="1">
            <a:off x="4572000" y="2200275"/>
            <a:ext cx="0" cy="4187825"/>
          </a:xfrm>
          <a:prstGeom prst="line">
            <a:avLst/>
          </a:prstGeom>
          <a:noFill/>
          <a:ln w="9525" algn="ctr">
            <a:solidFill>
              <a:schemeClr val="tx2"/>
            </a:solidFill>
            <a:prstDash val="sys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" name="Rectangle 20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3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1" name="Rectangle 2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2" name="Rectangle 11"/>
          <p:cNvSpPr/>
          <p:nvPr/>
        </p:nvSpPr>
        <p:spPr>
          <a:xfrm>
            <a:off x="152400" y="1371600"/>
            <a:ext cx="8832850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46050" y="6391275"/>
            <a:ext cx="8832850" cy="31115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152400" y="1279525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4" name="Content Placeholder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6" name="Content Placeholder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3" name="Title 2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30C6FB-31B4-4625-B11B-5C462A5B9B23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9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04800" y="6410325"/>
            <a:ext cx="35814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4343400" y="1042988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60D4A73A-F73F-4DEC-81C9-458AD9692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453732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518A5-1DDB-438A-9EA2-16A54CDBFFE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3937825"/>
      </p:ext>
    </p:extLst>
  </p:cSld>
  <p:clrMapOvr>
    <a:masterClrMapping/>
  </p:clrMapOvr>
  <p:transition spd="slow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FF6A08-2C5A-4882-81F7-5B83B45F001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7139566"/>
      </p:ext>
    </p:extLst>
  </p:cSld>
  <p:clrMapOvr>
    <a:masterClrMapping/>
  </p:clrMapOvr>
  <p:transition spd="slow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2F3C-6A9F-44B5-8BF2-60F86C09FC6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26565864"/>
      </p:ext>
    </p:extLst>
  </p:cSld>
  <p:clrMapOvr>
    <a:masterClrMapping/>
  </p:clrMapOvr>
  <p:transition spd="slow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6CF93E-5F58-4331-B18A-34C674E25B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8293163"/>
      </p:ext>
    </p:extLst>
  </p:cSld>
  <p:clrMapOvr>
    <a:masterClrMapping/>
  </p:clrMapOvr>
  <p:transition spd="slow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9FF1E9-B4D8-4993-A2E8-30A99BC363D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33176633"/>
      </p:ext>
    </p:extLst>
  </p:cSld>
  <p:clrMapOvr>
    <a:masterClrMapping/>
  </p:clrMapOvr>
  <p:transition spd="slow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87486F-BBEA-4A80-92FC-E057713DDC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5917648"/>
      </p:ext>
    </p:extLst>
  </p:cSld>
  <p:clrMapOvr>
    <a:masterClrMapping/>
  </p:clrMapOvr>
  <p:transition spd="slow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3A11A-1E63-49F1-8A46-2B5493AAB071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A78DE0-563D-4195-AA07-611192FA72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72325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6C7583-035F-4963-90FB-A9D0CC96AC0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8FAEA6-E44F-418E-B4DF-A35255D6C3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68316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7F65D7-6C2A-4BD0-9D12-FEEDC4EDC8AD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4DFC9A-C887-46DA-8C7F-03CF407764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19872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F13666-03B9-42F8-8500-7D6388B18D5E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9163DD-F220-4400-8EE9-9A581CD81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254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7DF28B-584B-41F8-9B78-E8F44CA80FF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4343400" y="10366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7C723A-5E79-4424-927E-E83C3B6E3B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0913453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AF6136-B916-4DEF-82F5-83A8A73C11A3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C25C13-83B8-4E76-9EDD-3CB959508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8233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0AF941-14F7-497C-90F0-7F6078CCCC7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FAE749-7F57-4277-96B8-E441D17F53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5948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4029EE-E4DC-470C-86F9-309CC38273B4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A973A4-A4CF-4228-8A4E-61C3DA8059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98109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0F2B10-7958-4E12-9621-4F91A89EFEA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DD779-358F-4DFD-8595-06D180674E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3136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1E5393-D4EA-4AC1-80B5-79CB336242B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6CBE5E-B29B-47C1-B89F-6BCCF36711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192342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FE5D30-2B99-441C-98EF-5A1DFAC71820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75E0DF-4218-41CF-96B4-9E20DD6DB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80417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6487DA-9DC1-4358-960F-2B4BC55C6E8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D4F28E-CBC6-436F-8EF9-7C850FB4E4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63131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036789-29A5-4D30-B6D6-D00C592776E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BCE7D6-07D4-4669-BCA2-FAED28C80A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34046"/>
      </p:ext>
    </p:extLst>
  </p:cSld>
  <p:clrMapOvr>
    <a:masterClrMapping/>
  </p:clrMapOvr>
  <p:transition spd="slow" advClick="0" advTm="6000">
    <p:circl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F8DC6-B612-41EB-8232-A9A4C107E26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769A3-2481-462A-A57B-21ACFC0C24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499379"/>
      </p:ext>
    </p:extLst>
  </p:cSld>
  <p:clrMapOvr>
    <a:masterClrMapping/>
  </p:clrMapOvr>
  <p:transition spd="slow" advClick="0" advTm="6000">
    <p:circl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E92953-B19F-4AAF-91E4-5C7EDD12669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7C173F-ED06-4262-8DDD-9C7146025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431007"/>
      </p:ext>
    </p:extLst>
  </p:cSld>
  <p:clrMapOvr>
    <a:masterClrMapping/>
  </p:clrMapOvr>
  <p:transition spd="slow" advClick="0" advTm="6000"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9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3" name="Rectangle 20"/>
          <p:cNvSpPr>
            <a:spLocks noChangeArrowheads="1"/>
          </p:cNvSpPr>
          <p:nvPr/>
        </p:nvSpPr>
        <p:spPr bwMode="white">
          <a:xfrm>
            <a:off x="0" y="0"/>
            <a:ext cx="9144000" cy="15557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4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24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6050" y="6391275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52400" y="15875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8C2B25-50C4-4D93-8A1F-2548981BB3E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5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77DB72B-70EC-42EB-B3CD-256E7739E6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923207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932127-33E3-49E5-A649-1B16081F16BF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FABFD3-7F34-49B8-A4AD-F27411F438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1494383"/>
      </p:ext>
    </p:extLst>
  </p:cSld>
  <p:clrMapOvr>
    <a:masterClrMapping/>
  </p:clrMapOvr>
  <p:transition spd="slow" advClick="0" advTm="6000">
    <p:circl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E4AF59-2179-46E9-9DCF-48DA1C1E6B2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468FC-7BB6-4E42-BF8A-B1CBF4175E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122167"/>
      </p:ext>
    </p:extLst>
  </p:cSld>
  <p:clrMapOvr>
    <a:masterClrMapping/>
  </p:clrMapOvr>
  <p:transition spd="slow" advClick="0" advTm="6000">
    <p:circl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E80AF-5BAD-41A1-9312-9543CAE93E4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ADB939-3640-4890-B516-F953365536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8406441"/>
      </p:ext>
    </p:extLst>
  </p:cSld>
  <p:clrMapOvr>
    <a:masterClrMapping/>
  </p:clrMapOvr>
  <p:transition spd="slow" advClick="0" advTm="6000">
    <p:circl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88B99F-E8A8-412F-9414-6631B5404BC4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E1E66-68AE-4A0B-825A-DE8B0ED0C04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096912"/>
      </p:ext>
    </p:extLst>
  </p:cSld>
  <p:clrMapOvr>
    <a:masterClrMapping/>
  </p:clrMapOvr>
  <p:transition spd="slow" advClick="0" advTm="6000">
    <p:circl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E170C0-CA11-4B0A-98BE-F6506843E25F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37044-FDD0-411A-9707-A96B051BE2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309861"/>
      </p:ext>
    </p:extLst>
  </p:cSld>
  <p:clrMapOvr>
    <a:masterClrMapping/>
  </p:clrMapOvr>
  <p:transition spd="slow" advClick="0" advTm="6000">
    <p:circl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D604E-81D7-43A6-94AD-EE37BCF5F82E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3AF27-2CC7-4471-9067-18BA52D5C5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4655670"/>
      </p:ext>
    </p:extLst>
  </p:cSld>
  <p:clrMapOvr>
    <a:masterClrMapping/>
  </p:clrMapOvr>
  <p:transition spd="slow" advClick="0" advTm="6000">
    <p:circl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9FCCE1-B0BD-4E62-8271-ECB09818E91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B1C34C-4D47-4D16-952A-E8517EE17A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60002"/>
      </p:ext>
    </p:extLst>
  </p:cSld>
  <p:clrMapOvr>
    <a:masterClrMapping/>
  </p:clrMapOvr>
  <p:transition spd="slow" advClick="0" advTm="6000">
    <p:circl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447455-441F-45D5-863A-ED40FF69962F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0153C7-BB7F-4261-BA20-7CD9B2BF6E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2763033"/>
      </p:ext>
    </p:extLst>
  </p:cSld>
  <p:clrMapOvr>
    <a:masterClrMapping/>
  </p:clrMapOvr>
  <p:transition spd="slow" advClick="0" advTm="6000">
    <p:circl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4DEEC7-AB6E-44F6-96AC-3BD320C509AE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94B845-1C21-42BD-ABAA-4DD402B910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616994"/>
      </p:ext>
    </p:extLst>
  </p:cSld>
  <p:clrMapOvr>
    <a:masterClrMapping/>
  </p:clrMapOvr>
  <p:transition spd="slow" advClick="0" advTm="6000">
    <p:circl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6C3AD-9B15-45BE-961E-2D38D6C246E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D6BF5D-D1EA-41B3-A990-95C8C0645B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42461"/>
      </p:ext>
    </p:extLst>
  </p:cSld>
  <p:clrMapOvr>
    <a:masterClrMapping/>
  </p:clrMapOvr>
  <p:transition spd="slow" advClick="0" advTm="6000">
    <p:circl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52400" y="152400"/>
            <a:ext cx="8832850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19063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152400" y="152400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Content Placeholder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F9AB646E-E075-4B63-B238-F3B0466D0D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D3F399-FC92-45EF-9DAD-71D18018F12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382963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7707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61747-01EA-4452-9A5E-3318926C6C3F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A6182F-302B-4195-8FEE-2149F3A2A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183257"/>
      </p:ext>
    </p:extLst>
  </p:cSld>
  <p:clrMapOvr>
    <a:masterClrMapping/>
  </p:clrMapOvr>
  <p:transition spd="slow" advClick="0" advTm="6000">
    <p:circl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439BFC-BA0B-4397-BE1E-B0B5FB5AEED9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D1A21-0757-4B38-B580-88E2234F15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650565"/>
      </p:ext>
    </p:extLst>
  </p:cSld>
  <p:clrMapOvr>
    <a:masterClrMapping/>
  </p:clrMapOvr>
  <p:transition spd="slow" advClick="0" advTm="6000">
    <p:circl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5772E-2876-4C37-9406-BBCA7635DD6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70F19E-9AE7-4B51-B702-061BC8F33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9242035"/>
      </p:ext>
    </p:extLst>
  </p:cSld>
  <p:clrMapOvr>
    <a:masterClrMapping/>
  </p:clrMapOvr>
  <p:transition spd="slow" advClick="0" advTm="6000">
    <p:circl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BDADB6-D4E3-47CC-A701-F07FE30F94F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05FD20-2E8B-43CC-B77A-6645196851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9851225"/>
      </p:ext>
    </p:extLst>
  </p:cSld>
  <p:clrMapOvr>
    <a:masterClrMapping/>
  </p:clrMapOvr>
  <p:transition spd="slow" advClick="0" advTm="6000">
    <p:circl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D21EB2-4B18-4043-AB1F-47DAE9BB1FBC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B0534E-9C35-466F-BB96-C91D15CA52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518669"/>
      </p:ext>
    </p:extLst>
  </p:cSld>
  <p:clrMapOvr>
    <a:masterClrMapping/>
  </p:clrMapOvr>
  <p:transition spd="slow" advClick="0" advTm="6000">
    <p:circl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6435F-54BF-40B9-B01B-E07FACFB36A0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5441E-1E9E-424F-B4CD-9F164FB0E2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0711286"/>
      </p:ext>
    </p:extLst>
  </p:cSld>
  <p:clrMapOvr>
    <a:masterClrMapping/>
  </p:clrMapOvr>
  <p:transition spd="slow" advClick="0" advTm="6000">
    <p:circl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ACC092-0AF8-40B9-BFAB-F1E9D509407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C4B946-8FFB-418A-9D2C-54597CB010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860481"/>
      </p:ext>
    </p:extLst>
  </p:cSld>
  <p:clrMapOvr>
    <a:masterClrMapping/>
  </p:clrMapOvr>
  <p:transition spd="slow" advClick="0" advTm="6000">
    <p:circl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9551DA-51EF-4302-8700-FF3BF6373AE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1E324A-F05A-4594-8174-ACAB608A5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5774825"/>
      </p:ext>
    </p:extLst>
  </p:cSld>
  <p:clrMapOvr>
    <a:masterClrMapping/>
  </p:clrMapOvr>
  <p:transition spd="slow" advClick="0" advTm="6000">
    <p:circl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3081C-F276-4A79-B9FB-629CD9C7BAD1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DBBDF9-0AB5-4FBB-A17F-B50C7BDF6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520458"/>
      </p:ext>
    </p:extLst>
  </p:cSld>
  <p:clrMapOvr>
    <a:masterClrMapping/>
  </p:clrMapOvr>
  <p:transition spd="slow" advClick="0" advTm="6000">
    <p:circl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64752-FE52-4C0B-8A7E-1A27DF3018B2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1D9C44-8E1A-4DD4-B16A-E5AA4F7732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995608"/>
      </p:ext>
    </p:extLst>
  </p:cSld>
  <p:clrMapOvr>
    <a:masterClrMapping/>
  </p:clrMapOvr>
  <p:transition spd="slow" advClick="0" advTm="6000"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152400" y="533400"/>
            <a:ext cx="8832850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Rectangle 20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7" name="Rectangle 23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8" name="Rectangle 24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25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152400" y="152400"/>
            <a:ext cx="8832850" cy="301625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1390650" y="323850"/>
            <a:ext cx="419100" cy="419100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Slide Number Placeholder 6"/>
          <p:cNvSpPr>
            <a:spLocks noGrp="1"/>
          </p:cNvSpPr>
          <p:nvPr>
            <p:ph type="sldNum" sz="quarter" idx="10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EC299-8CDD-4DCB-8D42-12CA771EBF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Date Placeholder 4"/>
          <p:cNvSpPr>
            <a:spLocks noGrp="1"/>
          </p:cNvSpPr>
          <p:nvPr>
            <p:ph type="dt" sz="half" idx="11"/>
          </p:nvPr>
        </p:nvSpPr>
        <p:spPr>
          <a:xfrm>
            <a:off x="5788025" y="6405563"/>
            <a:ext cx="3044825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E8E5B2-E3F0-4841-BA0B-FD50A0441B5B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18" name="Footer Placeholder 5"/>
          <p:cNvSpPr>
            <a:spLocks noGrp="1"/>
          </p:cNvSpPr>
          <p:nvPr>
            <p:ph type="ftr" sz="quarter" idx="12"/>
          </p:nvPr>
        </p:nvSpPr>
        <p:spPr>
          <a:xfrm>
            <a:off x="301625" y="6410325"/>
            <a:ext cx="3584575" cy="36671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90918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610304-829A-479A-A8E8-02D15596B5C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35918A-795F-44F2-9B71-0EE4AD7F1D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516224"/>
      </p:ext>
    </p:extLst>
  </p:cSld>
  <p:clrMapOvr>
    <a:masterClrMapping/>
  </p:clrMapOvr>
  <p:transition spd="slow" advClick="0" advTm="6000">
    <p:circl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2E8F5-6B58-441B-B9F2-991FE6A2D571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6591C-F0F0-4466-9CA0-8B8DD245C8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971075"/>
      </p:ext>
    </p:extLst>
  </p:cSld>
  <p:clrMapOvr>
    <a:masterClrMapping/>
  </p:clrMapOvr>
  <p:transition spd="slow" advClick="0" advTm="6000">
    <p:circl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0292CC-09DF-4126-9CA6-147598B90359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5B88E7-721D-4BDD-8DD2-B98316A5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047523"/>
      </p:ext>
    </p:extLst>
  </p:cSld>
  <p:clrMapOvr>
    <a:masterClrMapping/>
  </p:clrMapOvr>
  <p:transition spd="slow" advClick="0" advTm="6000">
    <p:circl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F67946-B26A-4CD8-980F-719BCFC194C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8B6E-356A-4D92-8AB6-185677AD95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06306"/>
      </p:ext>
    </p:extLst>
  </p:cSld>
  <p:clrMapOvr>
    <a:masterClrMapping/>
  </p:clrMapOvr>
  <p:transition spd="slow" advClick="0" advTm="6000">
    <p:circl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F22668-1D8B-4D88-869B-D9C090CEFA74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5F9AAF-76CF-4B85-B21B-22EFFC8D5E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25355"/>
      </p:ext>
    </p:extLst>
  </p:cSld>
  <p:clrMapOvr>
    <a:masterClrMapping/>
  </p:clrMapOvr>
  <p:transition spd="slow" advClick="0" advTm="6000">
    <p:circl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2D61E1-8883-4640-A002-07BF1B9EFF3A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F9BC35-9BDA-46DD-894A-8912F389B3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789428"/>
      </p:ext>
    </p:extLst>
  </p:cSld>
  <p:clrMapOvr>
    <a:masterClrMapping/>
  </p:clrMapOvr>
  <p:transition spd="slow" advClick="0" advTm="6000">
    <p:circl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F45BEF-7E4F-466F-960B-CF4FC7D19C22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A2ACC3-C78A-46A0-B04D-EB111D7108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405137"/>
      </p:ext>
    </p:extLst>
  </p:cSld>
  <p:clrMapOvr>
    <a:masterClrMapping/>
  </p:clrMapOvr>
  <p:transition spd="slow" advClick="0" advTm="6000">
    <p:circl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A23D44-513E-41BC-8203-AE19C2264E37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0ED53B-0001-4F35-8D7D-F7348A2085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3923105"/>
      </p:ext>
    </p:extLst>
  </p:cSld>
  <p:clrMapOvr>
    <a:masterClrMapping/>
  </p:clrMapOvr>
  <p:transition spd="slow" advClick="0" advTm="6000">
    <p:circl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AE547-56E5-48D6-9B03-2522607491E9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D3CFCA-50B1-4A9B-A1CA-618491225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119842"/>
      </p:ext>
    </p:extLst>
  </p:cSld>
  <p:clrMapOvr>
    <a:masterClrMapping/>
  </p:clrMapOvr>
  <p:transition spd="slow" advClick="0" advTm="6000">
    <p:circl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B84E5C-FE78-4640-84E9-E43BDCCDEC4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0B1DA9-E098-44AF-A8D8-EB85A4C83A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0436347"/>
      </p:ext>
    </p:extLst>
  </p:cSld>
  <p:clrMapOvr>
    <a:masterClrMapping/>
  </p:clrMapOvr>
  <p:transition spd="slow" advClick="0" advTm="6000"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7" name="Rectangle 15"/>
          <p:cNvSpPr>
            <a:spLocks noChangeArrowheads="1"/>
          </p:cNvSpPr>
          <p:nvPr/>
        </p:nvSpPr>
        <p:spPr bwMode="white">
          <a:xfrm>
            <a:off x="0" y="0"/>
            <a:ext cx="9144000" cy="1393825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8" name="Rectangle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1029" name="Rectangle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149225" y="6388100"/>
            <a:ext cx="8832850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5791200" y="6405563"/>
            <a:ext cx="3044825" cy="365125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5573720E-994B-418F-8946-076F91F7813D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04800" y="6410325"/>
            <a:ext cx="3581400" cy="366713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152400" y="155575"/>
            <a:ext cx="8832850" cy="6546850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152400" y="1276350"/>
            <a:ext cx="8832850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Oval 11"/>
          <p:cNvSpPr/>
          <p:nvPr/>
        </p:nvSpPr>
        <p:spPr>
          <a:xfrm>
            <a:off x="4267200" y="955675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4362450" y="1050925"/>
            <a:ext cx="419100" cy="420688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4343400" y="1039813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600">
                <a:solidFill>
                  <a:schemeClr val="accent3">
                    <a:shade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6F1F34-2B86-4962-8411-46D3D67B4C4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8" name="Title Placeholder 21"/>
          <p:cNvSpPr>
            <a:spLocks noGrp="1"/>
          </p:cNvSpPr>
          <p:nvPr>
            <p:ph type="title"/>
          </p:nvPr>
        </p:nvSpPr>
        <p:spPr bwMode="auto">
          <a:xfrm>
            <a:off x="301625" y="228600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39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301625" y="1524000"/>
            <a:ext cx="8534400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67" r:id="rId1"/>
    <p:sldLayoutId id="2147484168" r:id="rId2"/>
    <p:sldLayoutId id="2147484169" r:id="rId3"/>
    <p:sldLayoutId id="2147484170" r:id="rId4"/>
    <p:sldLayoutId id="2147484171" r:id="rId5"/>
    <p:sldLayoutId id="2147484172" r:id="rId6"/>
    <p:sldLayoutId id="2147484173" r:id="rId7"/>
    <p:sldLayoutId id="2147484174" r:id="rId8"/>
    <p:sldLayoutId id="2147484175" r:id="rId9"/>
    <p:sldLayoutId id="2147484176" r:id="rId10"/>
    <p:sldLayoutId id="214748417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0" kern="1200">
          <a:solidFill>
            <a:srgbClr val="7B9899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300">
          <a:solidFill>
            <a:srgbClr val="7B9899"/>
          </a:solidFill>
          <a:latin typeface="Georgia" panose="02040502050405020303" pitchFamily="18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7688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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325" indent="-228600" algn="l" rtl="0" eaLnBrk="0" fontAlgn="base" hangingPunct="0">
        <a:spcBef>
          <a:spcPct val="20000"/>
        </a:spcBef>
        <a:spcAft>
          <a:spcPct val="0"/>
        </a:spcAft>
        <a:buClr>
          <a:srgbClr val="8CADAE"/>
        </a:buClr>
        <a:buSzPct val="75000"/>
        <a:buFont typeface="Wingdings 2" panose="05020102010507070707" pitchFamily="18" charset="2"/>
        <a:buChar char="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6963" indent="-228600" algn="l" rtl="0" eaLnBrk="0" fontAlgn="base" hangingPunct="0">
        <a:spcBef>
          <a:spcPct val="20000"/>
        </a:spcBef>
        <a:spcAft>
          <a:spcPct val="0"/>
        </a:spcAft>
        <a:buClr>
          <a:srgbClr val="8C7B70"/>
        </a:buClr>
        <a:buSzPct val="70000"/>
        <a:buFont typeface="Wingdings" panose="05000000000000000000" pitchFamily="2" charset="2"/>
        <a:buChar char=""/>
        <a:defRPr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ct val="20000"/>
        </a:spcBef>
        <a:spcAft>
          <a:spcPct val="0"/>
        </a:spcAft>
        <a:buClr>
          <a:srgbClr val="8FB08C"/>
        </a:buClr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0A65245-F244-437E-BF86-58DB90B9478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ACB4FEB4-9F8E-47FA-B68D-B92D46AE01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6" r:id="rId1"/>
    <p:sldLayoutId id="2147484157" r:id="rId2"/>
    <p:sldLayoutId id="2147484158" r:id="rId3"/>
    <p:sldLayoutId id="2147484159" r:id="rId4"/>
    <p:sldLayoutId id="2147484160" r:id="rId5"/>
    <p:sldLayoutId id="2147484161" r:id="rId6"/>
    <p:sldLayoutId id="2147484162" r:id="rId7"/>
    <p:sldLayoutId id="2147484163" r:id="rId8"/>
    <p:sldLayoutId id="2147484164" r:id="rId9"/>
    <p:sldLayoutId id="2147484165" r:id="rId10"/>
    <p:sldLayoutId id="2147484166" r:id="rId11"/>
  </p:sldLayoutIdLst>
  <p:transition spd="slow" advClick="0" advTm="6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31984E68-EDDE-418D-9139-F1B07A0193A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8" r:id="rId1"/>
    <p:sldLayoutId id="2147484069" r:id="rId2"/>
    <p:sldLayoutId id="2147484070" r:id="rId3"/>
    <p:sldLayoutId id="2147484071" r:id="rId4"/>
    <p:sldLayoutId id="2147484072" r:id="rId5"/>
    <p:sldLayoutId id="2147484073" r:id="rId6"/>
    <p:sldLayoutId id="2147484074" r:id="rId7"/>
    <p:sldLayoutId id="2147484075" r:id="rId8"/>
    <p:sldLayoutId id="2147484076" r:id="rId9"/>
    <p:sldLayoutId id="2147484077" r:id="rId10"/>
    <p:sldLayoutId id="214748407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EF979C78-D853-49E8-B1CD-136995EA46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80" r:id="rId2"/>
    <p:sldLayoutId id="2147484081" r:id="rId3"/>
    <p:sldLayoutId id="2147484082" r:id="rId4"/>
    <p:sldLayoutId id="2147484083" r:id="rId5"/>
    <p:sldLayoutId id="2147484084" r:id="rId6"/>
    <p:sldLayoutId id="2147484085" r:id="rId7"/>
    <p:sldLayoutId id="2147484086" r:id="rId8"/>
    <p:sldLayoutId id="2147484087" r:id="rId9"/>
    <p:sldLayoutId id="2147484088" r:id="rId10"/>
    <p:sldLayoutId id="214748408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0387DC77-17A0-4B87-A1FC-8F18B069D4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0" r:id="rId1"/>
    <p:sldLayoutId id="2147484091" r:id="rId2"/>
    <p:sldLayoutId id="2147484092" r:id="rId3"/>
    <p:sldLayoutId id="2147484093" r:id="rId4"/>
    <p:sldLayoutId id="2147484094" r:id="rId5"/>
    <p:sldLayoutId id="2147484095" r:id="rId6"/>
    <p:sldLayoutId id="2147484096" r:id="rId7"/>
    <p:sldLayoutId id="2147484097" r:id="rId8"/>
    <p:sldLayoutId id="2147484098" r:id="rId9"/>
    <p:sldLayoutId id="2147484099" r:id="rId10"/>
    <p:sldLayoutId id="2147484100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66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solidFill>
                  <a:srgbClr val="000000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66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000000"/>
                </a:solidFill>
                <a:latin typeface="Arial" panose="020B0604020202020204" pitchFamily="34" charset="0"/>
              </a:defRPr>
            </a:lvl1pPr>
          </a:lstStyle>
          <a:p>
            <a:pPr>
              <a:defRPr/>
            </a:pPr>
            <a:fld id="{B18679FC-E9E3-47D8-AE02-687005A578C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01" r:id="rId1"/>
    <p:sldLayoutId id="2147484102" r:id="rId2"/>
    <p:sldLayoutId id="2147484103" r:id="rId3"/>
    <p:sldLayoutId id="2147484104" r:id="rId4"/>
    <p:sldLayoutId id="2147484105" r:id="rId5"/>
    <p:sldLayoutId id="2147484106" r:id="rId6"/>
    <p:sldLayoutId id="2147484107" r:id="rId7"/>
    <p:sldLayoutId id="2147484108" r:id="rId8"/>
    <p:sldLayoutId id="2147484109" r:id="rId9"/>
    <p:sldLayoutId id="2147484110" r:id="rId10"/>
    <p:sldLayoutId id="2147484111" r:id="rId11"/>
  </p:sldLayoutIdLst>
  <p:transition spd="slow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A5B92E6-3D17-4303-8644-BE72630D3E85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BF7B12B3-1D92-4F33-AD8E-7FC6A9F48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489370A2-7B1F-4C36-B2DF-5010A542A578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6D1E0C6D-9F64-43F5-BF71-BAD42F36F1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23" r:id="rId1"/>
    <p:sldLayoutId id="2147484124" r:id="rId2"/>
    <p:sldLayoutId id="2147484125" r:id="rId3"/>
    <p:sldLayoutId id="2147484126" r:id="rId4"/>
    <p:sldLayoutId id="2147484127" r:id="rId5"/>
    <p:sldLayoutId id="2147484128" r:id="rId6"/>
    <p:sldLayoutId id="2147484129" r:id="rId7"/>
    <p:sldLayoutId id="2147484130" r:id="rId8"/>
    <p:sldLayoutId id="2147484131" r:id="rId9"/>
    <p:sldLayoutId id="2147484132" r:id="rId10"/>
    <p:sldLayoutId id="2147484133" r:id="rId11"/>
  </p:sldLayoutIdLst>
  <p:transition spd="slow" advClick="0" advTm="6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3B9DF17A-7CAB-497C-9F46-4592D8DF5914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2B629E3-E38F-41D1-B2DA-8D9D8DD6AD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4" r:id="rId1"/>
    <p:sldLayoutId id="2147484135" r:id="rId2"/>
    <p:sldLayoutId id="2147484136" r:id="rId3"/>
    <p:sldLayoutId id="2147484137" r:id="rId4"/>
    <p:sldLayoutId id="2147484138" r:id="rId5"/>
    <p:sldLayoutId id="2147484139" r:id="rId6"/>
    <p:sldLayoutId id="2147484140" r:id="rId7"/>
    <p:sldLayoutId id="2147484141" r:id="rId8"/>
    <p:sldLayoutId id="2147484142" r:id="rId9"/>
    <p:sldLayoutId id="2147484143" r:id="rId10"/>
    <p:sldLayoutId id="2147484144" r:id="rId11"/>
  </p:sldLayoutIdLst>
  <p:transition spd="slow" advClick="0" advTm="6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7FB4B5FD-EC33-489C-8E4B-22297F49D336}" type="datetimeFigureOut">
              <a:rPr lang="en-US"/>
              <a:pPr>
                <a:defRPr/>
              </a:pPr>
              <a:t>10/5/2024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685800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8DAC90FA-3BA3-452A-9460-4EAFC02CA9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45" r:id="rId1"/>
    <p:sldLayoutId id="2147484146" r:id="rId2"/>
    <p:sldLayoutId id="2147484147" r:id="rId3"/>
    <p:sldLayoutId id="2147484148" r:id="rId4"/>
    <p:sldLayoutId id="2147484149" r:id="rId5"/>
    <p:sldLayoutId id="2147484150" r:id="rId6"/>
    <p:sldLayoutId id="2147484151" r:id="rId7"/>
    <p:sldLayoutId id="2147484152" r:id="rId8"/>
    <p:sldLayoutId id="2147484153" r:id="rId9"/>
    <p:sldLayoutId id="2147484154" r:id="rId10"/>
    <p:sldLayoutId id="2147484155" r:id="rId11"/>
  </p:sldLayoutIdLst>
  <p:transition spd="slow" advClick="0" advTm="6000">
    <p:circle/>
  </p:transition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6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audio1.wav"/><Relationship Id="rId3" Type="http://schemas.openxmlformats.org/officeDocument/2006/relationships/notesSlide" Target="../notesSlides/notesSlide4.xml"/><Relationship Id="rId7" Type="http://schemas.openxmlformats.org/officeDocument/2006/relationships/audio" Target="../media/audio5.wav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Relationship Id="rId6" Type="http://schemas.openxmlformats.org/officeDocument/2006/relationships/audio" Target="../media/audio4.wav"/><Relationship Id="rId11" Type="http://schemas.openxmlformats.org/officeDocument/2006/relationships/image" Target="../media/image16.png"/><Relationship Id="rId5" Type="http://schemas.openxmlformats.org/officeDocument/2006/relationships/audio" Target="../media/audio3.wav"/><Relationship Id="rId10" Type="http://schemas.openxmlformats.org/officeDocument/2006/relationships/image" Target="../media/image15.jpeg"/><Relationship Id="rId4" Type="http://schemas.openxmlformats.org/officeDocument/2006/relationships/audio" Target="../media/audio2.wav"/><Relationship Id="rId9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audio" Target="../media/audio4.wav"/><Relationship Id="rId7" Type="http://schemas.openxmlformats.org/officeDocument/2006/relationships/image" Target="../media/image18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image" Target="../media/image15.jpeg"/><Relationship Id="rId5" Type="http://schemas.openxmlformats.org/officeDocument/2006/relationships/audio" Target="../media/audio1.wav"/><Relationship Id="rId10" Type="http://schemas.openxmlformats.org/officeDocument/2006/relationships/image" Target="../media/image21.png"/><Relationship Id="rId4" Type="http://schemas.openxmlformats.org/officeDocument/2006/relationships/audio" Target="../media/audio5.wav"/><Relationship Id="rId9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audio" Target="../media/audio5.wav"/><Relationship Id="rId7" Type="http://schemas.openxmlformats.org/officeDocument/2006/relationships/image" Target="../media/image24.png"/><Relationship Id="rId12" Type="http://schemas.openxmlformats.org/officeDocument/2006/relationships/image" Target="../media/image15.jpe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57.xml"/><Relationship Id="rId6" Type="http://schemas.openxmlformats.org/officeDocument/2006/relationships/image" Target="../media/image23.png"/><Relationship Id="rId11" Type="http://schemas.openxmlformats.org/officeDocument/2006/relationships/image" Target="../media/image28.png"/><Relationship Id="rId5" Type="http://schemas.openxmlformats.org/officeDocument/2006/relationships/image" Target="../media/image22.jpeg"/><Relationship Id="rId10" Type="http://schemas.openxmlformats.org/officeDocument/2006/relationships/image" Target="../media/image27.png"/><Relationship Id="rId4" Type="http://schemas.openxmlformats.org/officeDocument/2006/relationships/audio" Target="../media/audio1.wav"/><Relationship Id="rId9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#20 Video nền đẹp cho bài giảng mầm non | Hình nền video đ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7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619250" y="628650"/>
            <a:ext cx="59055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UBND QUẬN LONG BIÊN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000" b="1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LONG BIÊN</a:t>
            </a:r>
          </a:p>
        </p:txBody>
      </p: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03350" y="2492375"/>
            <a:ext cx="6624638" cy="280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nhận thức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với Toán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b="1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Dạy trẻ làm quen với chữ số 6, số lượng, số thứ tự trong phạm vi 6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tuổi: 5 – 6 tuổi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Vân Anh</a:t>
            </a:r>
          </a:p>
        </p:txBody>
      </p:sp>
      <p:pic>
        <p:nvPicPr>
          <p:cNvPr id="6" name="Picture 3" descr="C:\Users\Administrator\Downloads\z2927050180919_87679c610dadda88ac4fa8a014b7cf1f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336675"/>
            <a:ext cx="1441450" cy="1089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132138" y="6165850"/>
            <a:ext cx="251936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học: 2024 - 2025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3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4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5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18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-97345" y="0"/>
            <a:chExt cx="12289345" cy="6850908"/>
          </a:xfrm>
        </p:grpSpPr>
        <p:pic>
          <p:nvPicPr>
            <p:cNvPr id="3482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4821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68413" y="2460625"/>
            <a:ext cx="65436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500" b="1">
                <a:solidFill>
                  <a:srgbClr val="002060"/>
                </a:solidFill>
              </a:rPr>
              <a:t>HOẠT ĐỘNG 3: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>
                <a:solidFill>
                  <a:srgbClr val="FF0000"/>
                </a:solidFill>
              </a:rPr>
              <a:t>ÔN LUYỆN CỦNG CỐ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>
                <a:solidFill>
                  <a:srgbClr val="0070C0"/>
                </a:solidFill>
              </a:rPr>
              <a:t>“TÌM ĐỒ DÙNG CÓ SỐ LƯỢNG LÀ 6”</a:t>
            </a:r>
          </a:p>
        </p:txBody>
      </p: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Copy of k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0"/>
            <a:ext cx="9372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Oval 3"/>
          <p:cNvSpPr>
            <a:spLocks noChangeArrowheads="1"/>
          </p:cNvSpPr>
          <p:nvPr/>
        </p:nvSpPr>
        <p:spPr bwMode="auto">
          <a:xfrm>
            <a:off x="8394700" y="292100"/>
            <a:ext cx="533400" cy="533400"/>
          </a:xfrm>
          <a:prstGeom prst="ellipse">
            <a:avLst/>
          </a:prstGeom>
          <a:solidFill>
            <a:srgbClr val="FF7C80"/>
          </a:solidFill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</a:endParaRPr>
          </a:p>
        </p:txBody>
      </p:sp>
      <p:sp>
        <p:nvSpPr>
          <p:cNvPr id="35844" name="Line 4"/>
          <p:cNvSpPr>
            <a:spLocks noChangeShapeType="1"/>
          </p:cNvSpPr>
          <p:nvPr/>
        </p:nvSpPr>
        <p:spPr bwMode="auto">
          <a:xfrm flipH="1">
            <a:off x="7162800" y="838200"/>
            <a:ext cx="1295400" cy="2362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 flipH="1">
            <a:off x="7620000" y="825500"/>
            <a:ext cx="927100" cy="26035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6" name="Line 6"/>
          <p:cNvSpPr>
            <a:spLocks noChangeShapeType="1"/>
          </p:cNvSpPr>
          <p:nvPr/>
        </p:nvSpPr>
        <p:spPr bwMode="auto">
          <a:xfrm flipH="1">
            <a:off x="8153400" y="838200"/>
            <a:ext cx="4572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8763000" y="838200"/>
            <a:ext cx="292100" cy="25908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8" name="Line 8"/>
          <p:cNvSpPr>
            <a:spLocks noChangeShapeType="1"/>
          </p:cNvSpPr>
          <p:nvPr/>
        </p:nvSpPr>
        <p:spPr bwMode="auto">
          <a:xfrm flipH="1">
            <a:off x="6781800" y="762000"/>
            <a:ext cx="1676400" cy="20574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Line 9"/>
          <p:cNvSpPr>
            <a:spLocks noChangeShapeType="1"/>
          </p:cNvSpPr>
          <p:nvPr/>
        </p:nvSpPr>
        <p:spPr bwMode="auto">
          <a:xfrm flipH="1">
            <a:off x="8610600" y="838200"/>
            <a:ext cx="76200" cy="26670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0" name="Line 10"/>
          <p:cNvSpPr>
            <a:spLocks noChangeShapeType="1"/>
          </p:cNvSpPr>
          <p:nvPr/>
        </p:nvSpPr>
        <p:spPr bwMode="auto">
          <a:xfrm flipH="1">
            <a:off x="6477000" y="762000"/>
            <a:ext cx="1905000" cy="1752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1" name="Line 11"/>
          <p:cNvSpPr>
            <a:spLocks noChangeShapeType="1"/>
          </p:cNvSpPr>
          <p:nvPr/>
        </p:nvSpPr>
        <p:spPr bwMode="auto">
          <a:xfrm flipH="1">
            <a:off x="5867400" y="609600"/>
            <a:ext cx="2438400" cy="8382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2"/>
          <p:cNvSpPr>
            <a:spLocks noChangeShapeType="1"/>
          </p:cNvSpPr>
          <p:nvPr/>
        </p:nvSpPr>
        <p:spPr bwMode="auto">
          <a:xfrm flipH="1">
            <a:off x="6019800" y="685800"/>
            <a:ext cx="2362200" cy="1371600"/>
          </a:xfrm>
          <a:prstGeom prst="line">
            <a:avLst/>
          </a:prstGeom>
          <a:noFill/>
          <a:ln w="9525">
            <a:solidFill>
              <a:srgbClr val="FF7C8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3" name="AutoShape 13"/>
          <p:cNvSpPr>
            <a:spLocks noChangeArrowheads="1"/>
          </p:cNvSpPr>
          <p:nvPr/>
        </p:nvSpPr>
        <p:spPr bwMode="auto">
          <a:xfrm>
            <a:off x="6858000" y="0"/>
            <a:ext cx="2286000" cy="549275"/>
          </a:xfrm>
          <a:prstGeom prst="cloudCallout">
            <a:avLst>
              <a:gd name="adj1" fmla="val -33542"/>
              <a:gd name="adj2" fmla="val 50000"/>
            </a:avLst>
          </a:prstGeom>
          <a:solidFill>
            <a:srgbClr val="B2B2B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vi-VN" altLang="en-US" sz="1800">
              <a:solidFill>
                <a:srgbClr val="00000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4350" name="WordArt 14"/>
          <p:cNvSpPr>
            <a:spLocks noChangeArrowheads="1" noChangeShapeType="1" noTextEdit="1"/>
          </p:cNvSpPr>
          <p:nvPr/>
        </p:nvSpPr>
        <p:spPr bwMode="auto">
          <a:xfrm>
            <a:off x="1676400" y="228600"/>
            <a:ext cx="7086600" cy="4114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endParaRPr lang="vi-VN" sz="3600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vi-VN" sz="3600" b="1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Trò chơi: </a:t>
            </a:r>
          </a:p>
          <a:p>
            <a:pPr algn="ctr">
              <a:defRPr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CHỌN ĐÁP ÁN ĐÚNG</a:t>
            </a:r>
            <a:endParaRPr lang="en-US" sz="3600" b="1" kern="10" dirty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Box 4"/>
          <p:cNvSpPr txBox="1">
            <a:spLocks noChangeArrowheads="1"/>
          </p:cNvSpPr>
          <p:nvPr/>
        </p:nvSpPr>
        <p:spPr bwMode="auto">
          <a:xfrm>
            <a:off x="2343150" y="857250"/>
            <a:ext cx="5086350" cy="24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vi-VN" sz="975">
              <a:solidFill>
                <a:prstClr val="black"/>
              </a:solidFill>
              <a:latin typeface="+mn-lt"/>
            </a:endParaRPr>
          </a:p>
        </p:txBody>
      </p:sp>
      <p:sp>
        <p:nvSpPr>
          <p:cNvPr id="6" name="Pentagon 5"/>
          <p:cNvSpPr/>
          <p:nvPr/>
        </p:nvSpPr>
        <p:spPr bwMode="auto">
          <a:xfrm>
            <a:off x="1314373" y="374810"/>
            <a:ext cx="6343650" cy="507831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tất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bao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bút</a:t>
            </a:r>
            <a:r>
              <a:rPr lang="en-US" sz="27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99300" y="908050"/>
            <a:ext cx="9144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r>
              <a:rPr lang="en-US" altLang="en-US" sz="3600">
                <a:solidFill>
                  <a:srgbClr val="595959"/>
                </a:solidFill>
                <a:latin typeface=".VnArial"/>
                <a:cs typeface="Times New Roman" panose="02020603050405020304" pitchFamily="18" charset="0"/>
              </a:rPr>
              <a:t>    </a:t>
            </a:r>
            <a:r>
              <a:rPr lang="en-US" altLang="en-US" sz="5400" b="1">
                <a:solidFill>
                  <a:srgbClr val="FF0000"/>
                </a:solidFill>
                <a:latin typeface=".VnAvant"/>
                <a:cs typeface="Times New Roman" panose="02020603050405020304" pitchFamily="18" charset="0"/>
              </a:rPr>
              <a:t>4</a:t>
            </a:r>
            <a:endParaRPr lang="en-US" altLang="en-US" sz="6000" b="1">
              <a:solidFill>
                <a:srgbClr val="FF0000"/>
              </a:solidFill>
              <a:latin typeface=".VnAvant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154863" y="1401763"/>
            <a:ext cx="914400" cy="1776412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>
                <a:solidFill>
                  <a:srgbClr val="FF0000"/>
                </a:solidFill>
                <a:latin typeface=".VnArial" pitchFamily="34" charset="0"/>
              </a:rPr>
              <a:t>  </a:t>
            </a:r>
            <a:r>
              <a:rPr lang="en-US" sz="4950" b="1" dirty="0">
                <a:solidFill>
                  <a:srgbClr val="FF0000"/>
                </a:solidFill>
                <a:latin typeface=".VnArial" pitchFamily="34" charset="0"/>
              </a:rPr>
              <a:t>6</a:t>
            </a:r>
            <a:endParaRPr lang="en-US" sz="54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229475" y="2625725"/>
            <a:ext cx="971550" cy="1547813"/>
          </a:xfrm>
          <a:prstGeom prst="rect">
            <a:avLst/>
          </a:prstGeom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dirty="0">
                <a:solidFill>
                  <a:prstClr val="black">
                    <a:lumMod val="65000"/>
                    <a:lumOff val="35000"/>
                  </a:prstClr>
                </a:solidFill>
                <a:latin typeface=".VnArial" pitchFamily="34" charset="0"/>
              </a:rPr>
              <a:t>   </a:t>
            </a:r>
            <a:r>
              <a:rPr lang="en-US" sz="5400" b="1" dirty="0">
                <a:solidFill>
                  <a:srgbClr val="FF0000"/>
                </a:solidFill>
                <a:latin typeface=".VnArial" pitchFamily="34" charset="0"/>
              </a:rPr>
              <a:t>5</a:t>
            </a:r>
            <a:endParaRPr lang="en-US" sz="6000" b="1" dirty="0">
              <a:solidFill>
                <a:srgbClr val="FF0000"/>
              </a:solidFill>
              <a:latin typeface=".VnArial" pitchFamily="34" charset="0"/>
            </a:endParaRPr>
          </a:p>
        </p:txBody>
      </p:sp>
      <p:pic>
        <p:nvPicPr>
          <p:cNvPr id="10" name="Picture 9" descr="dong-ho-bao-thuc-17065_1_1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9450" y="4914900"/>
            <a:ext cx="9144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Oval 16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18" name="Oval 17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19" name="Oval 18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0" name="Oval 19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1" name="Oval 20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23" name="Oval 22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pic>
        <p:nvPicPr>
          <p:cNvPr id="24" name="Picture 23" descr="dong-ho-bao-thuc-17065_1_1.jpg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594225"/>
            <a:ext cx="914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Oval 24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6" name="Oval 25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7" name="Oval 26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8" name="Oval 27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29" name="Oval 28"/>
          <p:cNvSpPr/>
          <p:nvPr/>
        </p:nvSpPr>
        <p:spPr>
          <a:xfrm>
            <a:off x="7200900" y="5280025"/>
            <a:ext cx="531813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7315200" y="5143500"/>
            <a:ext cx="417513" cy="623888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1" name="Oval 30"/>
          <p:cNvSpPr/>
          <p:nvPr/>
        </p:nvSpPr>
        <p:spPr>
          <a:xfrm>
            <a:off x="7258050" y="5029200"/>
            <a:ext cx="571500" cy="685800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33" name="Rectangle 32"/>
          <p:cNvSpPr/>
          <p:nvPr/>
        </p:nvSpPr>
        <p:spPr>
          <a:xfrm>
            <a:off x="6515100" y="1771650"/>
            <a:ext cx="571500" cy="40005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prstClr val="black">
                    <a:lumMod val="75000"/>
                    <a:lumOff val="25000"/>
                  </a:prstClr>
                </a:solidFill>
                <a:latin typeface=".VnArial" pitchFamily="34" charset="0"/>
              </a:rPr>
              <a:t>1.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238875" y="2563813"/>
            <a:ext cx="1190625" cy="457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50" dirty="0">
                <a:solidFill>
                  <a:prstClr val="black">
                    <a:lumMod val="75000"/>
                    <a:lumOff val="25000"/>
                  </a:prstClr>
                </a:solidFill>
              </a:rPr>
              <a:t>2.</a:t>
            </a:r>
          </a:p>
        </p:txBody>
      </p:sp>
      <p:sp>
        <p:nvSpPr>
          <p:cNvPr id="36" name="Rectangle 35"/>
          <p:cNvSpPr/>
          <p:nvPr/>
        </p:nvSpPr>
        <p:spPr>
          <a:xfrm>
            <a:off x="6515100" y="3490913"/>
            <a:ext cx="800100" cy="358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500" dirty="0">
                <a:solidFill>
                  <a:prstClr val="black">
                    <a:lumMod val="75000"/>
                    <a:lumOff val="25000"/>
                  </a:prstClr>
                </a:solidFill>
              </a:rPr>
              <a:t>3.</a:t>
            </a:r>
          </a:p>
        </p:txBody>
      </p:sp>
      <p:sp>
        <p:nvSpPr>
          <p:cNvPr id="35" name="Oval 34"/>
          <p:cNvSpPr/>
          <p:nvPr/>
        </p:nvSpPr>
        <p:spPr>
          <a:xfrm>
            <a:off x="1441450" y="1844675"/>
            <a:ext cx="3003550" cy="2732088"/>
          </a:xfrm>
          <a:prstGeom prst="ellipse">
            <a:avLst/>
          </a:prstGeom>
          <a:solidFill>
            <a:srgbClr val="5B9BD5"/>
          </a:solidFill>
          <a:ln w="12700" cap="flat" cmpd="sng" algn="ctr">
            <a:solidFill>
              <a:srgbClr val="5B9BD5">
                <a:shade val="50000"/>
              </a:srgbClr>
            </a:solidFill>
            <a:prstDash val="solid"/>
            <a:miter lim="800000"/>
          </a:ln>
          <a:effectLst/>
        </p:spPr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350" kern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7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2144713"/>
            <a:ext cx="74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9088" y="2000250"/>
            <a:ext cx="74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7900" y="1887538"/>
            <a:ext cx="742950" cy="1233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5325" y="2874963"/>
            <a:ext cx="74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0" y="3035300"/>
            <a:ext cx="742950" cy="123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Content Placeholder 12" descr="02_01_01_05055.pn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7375" y="3232150"/>
            <a:ext cx="742950" cy="123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ustDataLst>
      <p:tags r:id="rId1"/>
    </p:custData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 nodeType="clickPar">
                      <p:stCondLst>
                        <p:cond delay="0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7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 nodeType="clickPar">
                      <p:stCondLst>
                        <p:cond delay="0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0208 -0.00556 L -0.27461 0.09097 " pathEditMode="relative" rAng="0" ptsTypes="AA">
                                      <p:cBhvr>
                                        <p:cTn id="7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841" y="481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 nodeType="clickPar">
                      <p:stCondLst>
                        <p:cond delay="0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6" presetClass="exit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Horizontal)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sairoi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 nodeType="clickPar">
                      <p:stCondLst>
                        <p:cond delay="0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8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9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0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0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 nodeType="clickPar">
                      <p:stCondLst>
                        <p:cond delay="0"/>
                      </p:stCondLst>
                      <p:childTnLst>
                        <p:par>
                          <p:cTn id="1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2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3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4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48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52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4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56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</p:childTnLst>
        </p:cTn>
      </p:par>
    </p:tnLst>
    <p:bldLst>
      <p:bldP spid="14" grpId="0"/>
      <p:bldP spid="14" grpId="1"/>
      <p:bldP spid="15" grpId="0"/>
      <p:bldP spid="15" grpId="1"/>
      <p:bldP spid="16" grpId="0"/>
      <p:bldP spid="16" grpId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0" grpId="1" animBg="1"/>
      <p:bldP spid="21" grpId="0" animBg="1"/>
      <p:bldP spid="22" grpId="0" animBg="1"/>
      <p:bldP spid="22" grpId="1" animBg="1"/>
      <p:bldP spid="23" grpId="0" animBg="1"/>
      <p:bldP spid="23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30" grpId="0" animBg="1"/>
      <p:bldP spid="30" grpId="1" animBg="1"/>
      <p:bldP spid="31" grpId="0" animBg="1"/>
      <p:bldP spid="31" grpId="1" animBg="1"/>
      <p:bldP spid="33" grpId="0"/>
      <p:bldP spid="34" grpId="0"/>
      <p:bldP spid="36" grpId="0"/>
      <p:bldP spid="3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9" name="Picture 10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3813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567363"/>
            <a:ext cx="798512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6" name="Picture 9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250" y="5259388"/>
            <a:ext cx="938213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9" name="Picture 9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7538" y="5251450"/>
            <a:ext cx="9382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0" name="Picture 9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4488" y="5251450"/>
            <a:ext cx="939800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" name="Picture 10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3825" y="5259388"/>
            <a:ext cx="939800" cy="87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" name="Picture 10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113" y="5280025"/>
            <a:ext cx="938212" cy="87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Rounded Rectangle 105"/>
          <p:cNvSpPr/>
          <p:nvPr/>
        </p:nvSpPr>
        <p:spPr>
          <a:xfrm>
            <a:off x="8240713" y="5246688"/>
            <a:ext cx="903287" cy="936625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7200" dirty="0">
                <a:solidFill>
                  <a:srgbClr val="FF0000"/>
                </a:solidFill>
              </a:rPr>
              <a:t>6</a:t>
            </a:r>
          </a:p>
        </p:txBody>
      </p:sp>
      <p:pic>
        <p:nvPicPr>
          <p:cNvPr id="107" name="Picture 10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3013" y="4913313"/>
            <a:ext cx="1077912" cy="1322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5" name="Rounded Rectangle 104"/>
          <p:cNvSpPr/>
          <p:nvPr/>
        </p:nvSpPr>
        <p:spPr>
          <a:xfrm>
            <a:off x="6329363" y="5994400"/>
            <a:ext cx="957262" cy="839788"/>
          </a:xfrm>
          <a:prstGeom prst="roundRect">
            <a:avLst/>
          </a:prstGeom>
          <a:ln w="5715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5400" dirty="0">
                <a:solidFill>
                  <a:srgbClr val="FF0000"/>
                </a:solidFill>
              </a:rPr>
              <a:t>5</a:t>
            </a:r>
          </a:p>
        </p:txBody>
      </p:sp>
      <p:pic>
        <p:nvPicPr>
          <p:cNvPr id="110" name="Picture 10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013" y="4141788"/>
            <a:ext cx="1509712" cy="185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dong-ho-bao-thuc-17065_1_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84238"/>
            <a:ext cx="91440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Oval 15">
            <a:extLst>
              <a:ext uri="{FF2B5EF4-FFF2-40B4-BE49-F238E27FC236}">
                <a16:creationId xmlns:a16="http://schemas.microsoft.com/office/drawing/2014/main" id="{A15C165C-2089-BF4E-B255-1EEA7F7A14AD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711BFE11-D318-BC4E-9B6F-930506E57C8B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C8070A89-4B9B-2D4B-8F3D-2050459BA685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94C480C-3085-A74B-BD2D-DF6996754B19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553C9752-D559-8F49-8286-5BA51DC7200C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F9616668-2470-B547-8D45-2AAE3753271D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7034A3E5-374B-C941-B5C1-9B0189D6FD1D}"/>
              </a:ext>
            </a:extLst>
          </p:cNvPr>
          <p:cNvSpPr/>
          <p:nvPr/>
        </p:nvSpPr>
        <p:spPr>
          <a:xfrm>
            <a:off x="171450" y="1455738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0</a:t>
            </a:r>
          </a:p>
        </p:txBody>
      </p:sp>
      <p:pic>
        <p:nvPicPr>
          <p:cNvPr id="23" name="Picture 22" descr="dong-ho-bao-thuc-17065_1_1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1388"/>
            <a:ext cx="914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id="{A0AFAF37-39A1-6F4F-AB5F-E2109C435D93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5</a:t>
            </a: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9DDC0D2B-AAB7-8246-AAD6-CA0971E441F7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4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D7D0F37-26F8-1E4C-8C4C-E9E607A2AFCD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029851C7-4077-CA40-BE14-A67387A278A9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8CF0AF7F-C9BC-4547-8511-BC072CEBC20B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schemeClr val="tx1"/>
              </a:solidFill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8748B2E0-85B0-9E41-80CB-C2F05BE5B522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77FB279-9CA2-1944-96D9-BF8CBEC6AB25}"/>
              </a:ext>
            </a:extLst>
          </p:cNvPr>
          <p:cNvSpPr/>
          <p:nvPr/>
        </p:nvSpPr>
        <p:spPr>
          <a:xfrm>
            <a:off x="171450" y="1477963"/>
            <a:ext cx="531813" cy="48736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schemeClr val="tx1"/>
                </a:solidFill>
              </a:rPr>
              <a:t>0</a:t>
            </a:r>
          </a:p>
        </p:txBody>
      </p:sp>
      <p:sp>
        <p:nvSpPr>
          <p:cNvPr id="39965" name="TextBox 2"/>
          <p:cNvSpPr txBox="1">
            <a:spLocks noChangeArrowheads="1"/>
          </p:cNvSpPr>
          <p:nvPr/>
        </p:nvSpPr>
        <p:spPr bwMode="auto">
          <a:xfrm>
            <a:off x="457200" y="5883275"/>
            <a:ext cx="13557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" name="Rectangle 3"/>
          <p:cNvSpPr/>
          <p:nvPr/>
        </p:nvSpPr>
        <p:spPr>
          <a:xfrm>
            <a:off x="2354263" y="1627188"/>
            <a:ext cx="2952750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33" name="Rectangle 32"/>
          <p:cNvSpPr/>
          <p:nvPr/>
        </p:nvSpPr>
        <p:spPr>
          <a:xfrm>
            <a:off x="2368550" y="2371725"/>
            <a:ext cx="2925763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34" name="Rectangle 33"/>
          <p:cNvSpPr/>
          <p:nvPr/>
        </p:nvSpPr>
        <p:spPr>
          <a:xfrm>
            <a:off x="2351088" y="3270250"/>
            <a:ext cx="2943225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35" name="Pentagon 34"/>
          <p:cNvSpPr/>
          <p:nvPr/>
        </p:nvSpPr>
        <p:spPr bwMode="auto">
          <a:xfrm>
            <a:off x="611560" y="374810"/>
            <a:ext cx="7056783" cy="923330"/>
          </a:xfrm>
          <a:prstGeom prst="homePlate">
            <a:avLst/>
          </a:prstGeom>
          <a:noFill/>
          <a:ln w="762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perspectiveAbove"/>
            <a:lightRig rig="threePt" dir="t"/>
          </a:scene3d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srgbClr val="FFFF00"/>
                </a:solidFill>
                <a:latin typeface=".VnArial" pitchFamily="34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Câu</a:t>
            </a:r>
            <a:r>
              <a:rPr lang="en-US" sz="2700" b="1" dirty="0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 2: </a:t>
            </a:r>
            <a:r>
              <a:rPr lang="en-US" sz="2700" b="1" dirty="0" err="1">
                <a:solidFill>
                  <a:srgbClr val="002060"/>
                </a:solidFill>
                <a:latin typeface=".VnArial" pitchFamily="34" charset="0"/>
                <a:cs typeface="Times New Roman" pitchFamily="18" charset="0"/>
              </a:rPr>
              <a:t>Quả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trứng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nở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2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2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2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2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 nodeType="clickPar">
                      <p:stCondLst>
                        <p:cond delay="indefinite"/>
                      </p:stCondLst>
                      <p:childTnLst>
                        <p:par>
                          <p:cTn id="9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4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9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 nodeType="clickPar">
                      <p:stCondLst>
                        <p:cond delay="indefinite"/>
                      </p:stCondLst>
                      <p:childTnLst>
                        <p:par>
                          <p:cTn id="10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3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8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9" fill="hold" nodeType="clickPar">
                      <p:stCondLst>
                        <p:cond delay="0"/>
                      </p:stCondLst>
                      <p:childTnLst>
                        <p:par>
                          <p:cTn id="1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3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4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 nodeType="clickPar">
                      <p:stCondLst>
                        <p:cond delay="0"/>
                      </p:stCondLst>
                      <p:childTnLst>
                        <p:par>
                          <p:cTn id="1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7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7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8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8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9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9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6" grpId="0" animBg="1"/>
      <p:bldP spid="105" grpId="0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 animBg="1"/>
      <p:bldP spid="19" grpId="1" animBg="1"/>
      <p:bldP spid="20" grpId="0" animBg="1"/>
      <p:bldP spid="21" grpId="0" animBg="1"/>
      <p:bldP spid="21" grpId="1" animBg="1"/>
      <p:bldP spid="22" grpId="0" animBg="1"/>
      <p:bldP spid="22" grpId="1" animBg="1"/>
      <p:bldP spid="24" grpId="0" animBg="1"/>
      <p:bldP spid="24" grpId="1" animBg="1"/>
      <p:bldP spid="25" grpId="0" animBg="1"/>
      <p:bldP spid="25" grpId="1" animBg="1"/>
      <p:bldP spid="26" grpId="0" animBg="1"/>
      <p:bldP spid="26" grpId="1" animBg="1"/>
      <p:bldP spid="27" grpId="0" animBg="1"/>
      <p:bldP spid="27" grpId="1" animBg="1"/>
      <p:bldP spid="28" grpId="0" animBg="1"/>
      <p:bldP spid="29" grpId="0" animBg="1"/>
      <p:bldP spid="29" grpId="1" animBg="1"/>
      <p:bldP spid="30" grpId="0" animBg="1"/>
      <p:bldP spid="30" grpId="1" animBg="1"/>
      <p:bldP spid="4" grpId="0" animBg="1"/>
      <p:bldP spid="4" grpId="1" animBg="1"/>
      <p:bldP spid="33" grpId="0" animBg="1"/>
      <p:bldP spid="33" grpId="1" animBg="1"/>
      <p:bldP spid="34" grpId="0" animBg="1"/>
      <p:bldP spid="3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1763" y="2947988"/>
            <a:ext cx="1647825" cy="160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3" name="Group 22"/>
          <p:cNvGrpSpPr>
            <a:grpSpLocks/>
          </p:cNvGrpSpPr>
          <p:nvPr/>
        </p:nvGrpSpPr>
        <p:grpSpPr bwMode="auto">
          <a:xfrm>
            <a:off x="155575" y="1830388"/>
            <a:ext cx="1860550" cy="1149350"/>
            <a:chOff x="-208564" y="2544152"/>
            <a:chExt cx="1947970" cy="1532549"/>
          </a:xfrm>
        </p:grpSpPr>
        <p:pic>
          <p:nvPicPr>
            <p:cNvPr id="40997" name="Picture 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208564" y="2544152"/>
              <a:ext cx="1947970" cy="15325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Oval 8"/>
            <p:cNvSpPr/>
            <p:nvPr/>
          </p:nvSpPr>
          <p:spPr>
            <a:xfrm>
              <a:off x="544363" y="3022544"/>
              <a:ext cx="500289" cy="575764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6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sp>
        <p:nvSpPr>
          <p:cNvPr id="10" name="Oval 9"/>
          <p:cNvSpPr/>
          <p:nvPr/>
        </p:nvSpPr>
        <p:spPr>
          <a:xfrm>
            <a:off x="2006600" y="3508375"/>
            <a:ext cx="376238" cy="431800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</a:rPr>
              <a:t>5</a:t>
            </a:r>
            <a:endParaRPr lang="en-US" sz="2700" dirty="0">
              <a:solidFill>
                <a:prstClr val="black"/>
              </a:solidFill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3" y="3189288"/>
            <a:ext cx="1655762" cy="1312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Oval 12"/>
          <p:cNvSpPr/>
          <p:nvPr/>
        </p:nvSpPr>
        <p:spPr>
          <a:xfrm>
            <a:off x="4262438" y="3629025"/>
            <a:ext cx="376237" cy="433388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700" dirty="0">
                <a:solidFill>
                  <a:prstClr val="black"/>
                </a:solidFill>
                <a:latin typeface="Arial" panose="020B0604020202020204" pitchFamily="34" charset="0"/>
              </a:rPr>
              <a:t>4</a:t>
            </a:r>
            <a:endParaRPr lang="en-US" sz="2700" dirty="0">
              <a:solidFill>
                <a:prstClr val="black"/>
              </a:solidFill>
            </a:endParaRPr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6238875" y="1292225"/>
            <a:ext cx="1898650" cy="1058863"/>
            <a:chOff x="7994702" y="555685"/>
            <a:chExt cx="2075824" cy="1411909"/>
          </a:xfrm>
        </p:grpSpPr>
        <p:pic>
          <p:nvPicPr>
            <p:cNvPr id="40995" name="Picture 6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94702" y="555685"/>
              <a:ext cx="2075824" cy="1411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Oval 15"/>
            <p:cNvSpPr/>
            <p:nvPr/>
          </p:nvSpPr>
          <p:spPr>
            <a:xfrm>
              <a:off x="8782682" y="1019266"/>
              <a:ext cx="499864" cy="57577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1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21"/>
          <p:cNvGrpSpPr>
            <a:grpSpLocks/>
          </p:cNvGrpSpPr>
          <p:nvPr/>
        </p:nvGrpSpPr>
        <p:grpSpPr bwMode="auto">
          <a:xfrm>
            <a:off x="5335588" y="3695700"/>
            <a:ext cx="2081212" cy="1298575"/>
            <a:chOff x="4990451" y="1403124"/>
            <a:chExt cx="1791264" cy="1732900"/>
          </a:xfrm>
        </p:grpSpPr>
        <p:pic>
          <p:nvPicPr>
            <p:cNvPr id="40993" name="Picture 5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0451" y="1403124"/>
              <a:ext cx="1791264" cy="173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Oval 16"/>
            <p:cNvSpPr/>
            <p:nvPr/>
          </p:nvSpPr>
          <p:spPr>
            <a:xfrm>
              <a:off x="5558846" y="1903080"/>
              <a:ext cx="500078" cy="57622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3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20"/>
          <p:cNvGrpSpPr>
            <a:grpSpLocks/>
          </p:cNvGrpSpPr>
          <p:nvPr/>
        </p:nvGrpSpPr>
        <p:grpSpPr bwMode="auto">
          <a:xfrm>
            <a:off x="6810375" y="2462213"/>
            <a:ext cx="2106613" cy="1168400"/>
            <a:chOff x="6360901" y="1491245"/>
            <a:chExt cx="2339175" cy="1556659"/>
          </a:xfrm>
        </p:grpSpPr>
        <p:pic>
          <p:nvPicPr>
            <p:cNvPr id="40991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60901" y="1491245"/>
              <a:ext cx="2339175" cy="15566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Oval 18"/>
            <p:cNvSpPr/>
            <p:nvPr/>
          </p:nvSpPr>
          <p:spPr>
            <a:xfrm>
              <a:off x="7106546" y="2062302"/>
              <a:ext cx="500622" cy="577401"/>
            </a:xfrm>
            <a:prstGeom prst="ellipse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700" dirty="0">
                  <a:solidFill>
                    <a:prstClr val="black"/>
                  </a:solidFill>
                  <a:latin typeface="Arial" panose="020B0604020202020204" pitchFamily="34" charset="0"/>
                </a:rPr>
                <a:t>2</a:t>
              </a:r>
              <a:endParaRPr lang="en-US" sz="2700" dirty="0">
                <a:solidFill>
                  <a:prstClr val="black"/>
                </a:solidFill>
              </a:endParaRPr>
            </a:p>
          </p:txBody>
        </p:sp>
      </p:grpSp>
      <p:pic>
        <p:nvPicPr>
          <p:cNvPr id="25" name="Picture 24" descr="dong-ho-bao-thuc-17065_1_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572000"/>
            <a:ext cx="914400" cy="140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Oval 25">
            <a:extLst>
              <a:ext uri="{FF2B5EF4-FFF2-40B4-BE49-F238E27FC236}">
                <a16:creationId xmlns:a16="http://schemas.microsoft.com/office/drawing/2014/main" id="{B3C1B741-7688-F948-A1D9-2330D0E638C0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4415C0A-63C8-F847-9014-D73C8D821EDE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BA50D537-0B9D-E144-A6CE-6DEBC77FB95D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503DD9C2-F7AB-374B-A9FA-C6D3337F9CE0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EA16420E-0C70-BE43-AFEB-5706827EDB36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7A8D3AAE-FF98-C241-8852-8FA539AF55B7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8E198021-A2CB-024C-BFC3-B355CA9F00B9}"/>
              </a:ext>
            </a:extLst>
          </p:cNvPr>
          <p:cNvSpPr/>
          <p:nvPr/>
        </p:nvSpPr>
        <p:spPr>
          <a:xfrm>
            <a:off x="8386763" y="5143500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pic>
        <p:nvPicPr>
          <p:cNvPr id="33" name="Picture 32" descr="dong-ho-bao-thuc-17065_1_1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5313" y="4594225"/>
            <a:ext cx="914400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Oval 33">
            <a:extLst>
              <a:ext uri="{FF2B5EF4-FFF2-40B4-BE49-F238E27FC236}">
                <a16:creationId xmlns:a16="http://schemas.microsoft.com/office/drawing/2014/main" id="{6007954D-8A00-E943-886F-083CF35FFE44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5</a:t>
            </a: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6075E06-C6CC-B140-B9BD-79EA46B81C31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4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B536B461-B210-E245-9882-17AF9A0D4CC9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3</a:t>
            </a: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8879544F-D3AA-D74A-9409-B7DA4C047AA9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2</a:t>
            </a:r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992635F4-C1C9-8247-A07C-9AEC2BA9197A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3000" b="1" dirty="0">
              <a:solidFill>
                <a:prstClr val="black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E58036B1-D8A1-D14B-A453-FF8AFA385EB5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1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74ED498E-2ACD-4840-818E-D45606698D62}"/>
              </a:ext>
            </a:extLst>
          </p:cNvPr>
          <p:cNvSpPr/>
          <p:nvPr/>
        </p:nvSpPr>
        <p:spPr>
          <a:xfrm>
            <a:off x="8386763" y="5165725"/>
            <a:ext cx="531812" cy="487363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>
                <a:solidFill>
                  <a:prstClr val="black"/>
                </a:solidFill>
              </a:rPr>
              <a:t>0</a:t>
            </a:r>
          </a:p>
        </p:txBody>
      </p:sp>
      <p:sp>
        <p:nvSpPr>
          <p:cNvPr id="42" name="Rectangle 41"/>
          <p:cNvSpPr/>
          <p:nvPr/>
        </p:nvSpPr>
        <p:spPr>
          <a:xfrm>
            <a:off x="2787650" y="17463"/>
            <a:ext cx="2951163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</a:p>
        </p:txBody>
      </p:sp>
      <p:sp>
        <p:nvSpPr>
          <p:cNvPr id="43" name="Rectangle 42"/>
          <p:cNvSpPr/>
          <p:nvPr/>
        </p:nvSpPr>
        <p:spPr>
          <a:xfrm>
            <a:off x="2800350" y="760413"/>
            <a:ext cx="2925763" cy="5270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782888" y="1660525"/>
            <a:ext cx="2943225" cy="52546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377825" y="5224463"/>
            <a:ext cx="73406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36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 3: Con cá chưa gắn thẻ số và ở vị trí số mấy?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2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2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2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2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2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2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8" dur="2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2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4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0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7" dur="2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4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9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 nodeType="clickPar">
                      <p:stCondLst>
                        <p:cond delay="0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0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1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1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2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2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48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9" fill="hold" nodeType="clickPar">
                      <p:stCondLst>
                        <p:cond delay="0"/>
                      </p:stCondLst>
                      <p:childTnLst>
                        <p:par>
                          <p:cTn id="1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1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5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1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63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67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171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7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3" grpId="0" animBg="1"/>
      <p:bldP spid="26" grpId="0" animBg="1"/>
      <p:bldP spid="26" grpId="1" animBg="1"/>
      <p:bldP spid="27" grpId="0" animBg="1"/>
      <p:bldP spid="27" grpId="1" animBg="1"/>
      <p:bldP spid="28" grpId="0" animBg="1"/>
      <p:bldP spid="28" grpId="1" animBg="1"/>
      <p:bldP spid="29" grpId="0" animBg="1"/>
      <p:bldP spid="29" grpId="1" animBg="1"/>
      <p:bldP spid="30" grpId="0" animBg="1"/>
      <p:bldP spid="31" grpId="0" animBg="1"/>
      <p:bldP spid="31" grpId="1" animBg="1"/>
      <p:bldP spid="32" grpId="0" animBg="1"/>
      <p:bldP spid="32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  <p:bldP spid="37" grpId="0" animBg="1"/>
      <p:bldP spid="37" grpId="1" animBg="1"/>
      <p:bldP spid="38" grpId="0" animBg="1"/>
      <p:bldP spid="39" grpId="0" animBg="1"/>
      <p:bldP spid="39" grpId="1" animBg="1"/>
      <p:bldP spid="40" grpId="0" animBg="1"/>
      <p:bldP spid="40" grpId="1" animBg="1"/>
      <p:bldP spid="42" grpId="0" animBg="1"/>
      <p:bldP spid="42" grpId="1" animBg="1"/>
      <p:bldP spid="43" grpId="0" animBg="1"/>
      <p:bldP spid="43" grpId="1" animBg="1"/>
      <p:bldP spid="44" grpId="0" animBg="1"/>
      <p:bldP spid="44" grpId="1" animBg="1"/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986" name="Group 1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12192000" cy="6858000"/>
          </a:xfrm>
        </p:grpSpPr>
        <p:sp>
          <p:nvSpPr>
            <p:cNvPr id="4" name="Rectangle 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EFE6D5"/>
            </a:solidFill>
            <a:ln>
              <a:solidFill>
                <a:srgbClr val="EFE6D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defTabSz="685800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sz="1350">
                <a:solidFill>
                  <a:prstClr val="white"/>
                </a:solidFill>
              </a:endParaRPr>
            </a:p>
          </p:txBody>
        </p:sp>
        <p:pic>
          <p:nvPicPr>
            <p:cNvPr id="41988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989" name="Picture 2" descr="Thank You - WAStickersApps - Ứng dụng trên Google Play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190500"/>
              <a:ext cx="10693400" cy="6222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-73025" y="0"/>
            <a:ext cx="9217025" cy="6858000"/>
            <a:chOff x="-97345" y="0"/>
            <a:chExt cx="12289345" cy="6850908"/>
          </a:xfrm>
        </p:grpSpPr>
        <p:pic>
          <p:nvPicPr>
            <p:cNvPr id="24580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4581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276350" y="2017713"/>
            <a:ext cx="6586538" cy="184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defTabSz="685800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defTabSz="6858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4500" b="1">
                <a:solidFill>
                  <a:srgbClr val="002060"/>
                </a:solidFill>
              </a:rPr>
              <a:t>HOẠT ĐỘNG 1: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600" b="1">
                <a:solidFill>
                  <a:srgbClr val="FF0000"/>
                </a:solidFill>
              </a:rPr>
              <a:t>GÂY HỨNG THÚ</a:t>
            </a:r>
          </a:p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3300" b="1">
                <a:solidFill>
                  <a:srgbClr val="0070C0"/>
                </a:solidFill>
              </a:rPr>
              <a:t>Hát: “Mời bạn ăn ”</a:t>
            </a:r>
          </a:p>
        </p:txBody>
      </p: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6"/>
          <p:cNvGrpSpPr>
            <a:grpSpLocks/>
          </p:cNvGrpSpPr>
          <p:nvPr/>
        </p:nvGrpSpPr>
        <p:grpSpPr bwMode="auto">
          <a:xfrm>
            <a:off x="-73025" y="0"/>
            <a:ext cx="9217025" cy="6858000"/>
            <a:chOff x="-97345" y="0"/>
            <a:chExt cx="12289345" cy="6850908"/>
          </a:xfrm>
        </p:grpSpPr>
        <p:pic>
          <p:nvPicPr>
            <p:cNvPr id="25604" name="Picture 2" descr="100+ hình nền đẹp slide - hinhanhsieudep.net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97345" y="0"/>
              <a:ext cx="12289345" cy="68509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5605" name="Picture 3" descr="C:\Users\Administrator\Downloads\z2927050180919_87679c610dadda88ac4fa8a014b7cf1f-removebg-preview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0541" y="190500"/>
              <a:ext cx="1430482" cy="10813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331913" y="2133600"/>
            <a:ext cx="6408737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defTabSz="6858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4500" b="1" dirty="0">
                <a:solidFill>
                  <a:srgbClr val="002060"/>
                </a:solidFill>
                <a:latin typeface="+mn-lt"/>
              </a:rPr>
              <a:t>HOẠT ĐỘNG 2:</a:t>
            </a:r>
          </a:p>
          <a:p>
            <a:pPr algn="ctr" defTabSz="685800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3000" b="1" dirty="0">
                <a:solidFill>
                  <a:srgbClr val="FF0000"/>
                </a:solidFill>
                <a:latin typeface="+mn-lt"/>
              </a:rPr>
              <a:t>PHƯƠNG PHÁT HÌNH THỨC TỔ CHỨC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US" b="1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“</a:t>
            </a:r>
            <a:r>
              <a:rPr lang="en-US" b="1" i="1" dirty="0" err="1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Ôn</a:t>
            </a:r>
            <a:r>
              <a:rPr lang="en-US" b="1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nhận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biết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số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lượng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trong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phạm</a:t>
            </a:r>
            <a:r>
              <a:rPr lang="en-US" b="1" i="1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vi </a:t>
            </a:r>
            <a:r>
              <a:rPr lang="en-US" b="1" i="1" dirty="0" smtClean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5”</a:t>
            </a:r>
            <a:endParaRPr lang="en-US" dirty="0">
              <a:solidFill>
                <a:srgbClr val="0070C0"/>
              </a:solidFill>
              <a:latin typeface="+mn-lt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Click="0" advTm="6000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050" y="-36513"/>
            <a:ext cx="916305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913" y="2413000"/>
            <a:ext cx="10572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713" y="2414588"/>
            <a:ext cx="1057275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9350" y="2413000"/>
            <a:ext cx="10588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4088" y="2413000"/>
            <a:ext cx="105886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325" y="2403475"/>
            <a:ext cx="10588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6275" y="2401888"/>
            <a:ext cx="1130300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168275" y="635000"/>
            <a:ext cx="8928100" cy="107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3200" b="1">
                <a:solidFill>
                  <a:schemeClr val="bg1"/>
                </a:solidFill>
              </a:rPr>
              <a:t>* Nhận biết số 6, số lượng và số thứ tự trong phạm vi 6</a:t>
            </a:r>
          </a:p>
        </p:txBody>
      </p:sp>
      <p:sp>
        <p:nvSpPr>
          <p:cNvPr id="14" name="Rectangle 13"/>
          <p:cNvSpPr/>
          <p:nvPr/>
        </p:nvSpPr>
        <p:spPr>
          <a:xfrm>
            <a:off x="7227888" y="2297113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5</a:t>
            </a:r>
          </a:p>
        </p:txBody>
      </p:sp>
      <p:sp>
        <p:nvSpPr>
          <p:cNvPr id="10" name="Rectangle 9"/>
          <p:cNvSpPr/>
          <p:nvPr/>
        </p:nvSpPr>
        <p:spPr>
          <a:xfrm>
            <a:off x="7227888" y="2297113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 tmFilter="0, 0; .2, .5; .8, .5; 1, 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250" autoRev="1" fill="hold"/>
                                        <p:tgtEl>
                                          <p:spTgt spid="10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10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4" grpId="1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8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295400" y="0"/>
            <a:ext cx="6661150" cy="620713"/>
          </a:xfrm>
        </p:spPr>
        <p:txBody>
          <a:bodyPr/>
          <a:lstStyle/>
          <a:p>
            <a:pPr eaLnBrk="1" hangingPunct="1"/>
            <a:r>
              <a:rPr lang="en-US" altLang="en-US" sz="44800" b="1" smtClean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mph" presetSubtype="0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 tmFilter="0, 0; .2, .5; .8, .5; 1, 0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" dur="1000" autoRev="1" fill="hold"/>
                                        <p:tgtEl>
                                          <p:spTgt spid="296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00013"/>
            <a:ext cx="9144000" cy="695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WordArt 3"/>
          <p:cNvSpPr>
            <a:spLocks noChangeArrowheads="1" noChangeShapeType="1" noTextEdit="1"/>
          </p:cNvSpPr>
          <p:nvPr/>
        </p:nvSpPr>
        <p:spPr bwMode="auto">
          <a:xfrm>
            <a:off x="2195513" y="476250"/>
            <a:ext cx="4038600" cy="5867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" name="Oval 5"/>
          <p:cNvSpPr>
            <a:spLocks noChangeArrowheads="1"/>
          </p:cNvSpPr>
          <p:nvPr/>
        </p:nvSpPr>
        <p:spPr bwMode="auto">
          <a:xfrm>
            <a:off x="5364163" y="1341438"/>
            <a:ext cx="533400" cy="533400"/>
          </a:xfrm>
          <a:prstGeom prst="ellipse">
            <a:avLst/>
          </a:prstGeom>
          <a:solidFill>
            <a:srgbClr val="002060"/>
          </a:solidFill>
          <a:ln w="9525">
            <a:solidFill>
              <a:srgbClr val="002060"/>
            </a:solidFill>
            <a:round/>
            <a:headEnd/>
            <a:tailEnd/>
          </a:ln>
          <a:effectLst>
            <a:prstShdw prst="shdw17" dist="17961" dir="2700000">
              <a:srgbClr val="990000"/>
            </a:prstShdw>
          </a:effec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33 -0.06505 C -0.02188 -0.08079 -0.03142 -0.09676 -0.04583 -0.10694 C -0.06024 -0.11759 -0.08195 -0.12477 -0.09879 -0.12893 C -0.11511 -0.13264 -0.13559 -0.13125 -0.14653 -0.13171 C -0.15747 -0.13264 -0.15035 -0.13472 -0.1632 -0.13171 C -0.17639 -0.12801 -0.20573 -0.12268 -0.22309 -0.11018 C -0.2408 -0.09838 -0.25695 -0.07662 -0.26892 -0.05833 C -0.2809 -0.04005 -0.28698 -0.02199 -0.29514 -0.00069 C -0.30365 0.0206 -0.3125 0.04445 -0.31945 0.06945 C -0.32604 0.09421 -0.33247 0.11782 -0.33611 0.14861 C -0.33976 0.17917 -0.34063 0.21921 -0.3408 0.25185 C -0.3408 0.2838 -0.34028 0.30972 -0.33854 0.34051 C -0.33681 0.37083 -0.33802 0.40023 -0.3309 0.43796 C -0.32448 0.47523 -0.31945 0.53125 -0.29774 0.56597 C -0.27622 0.6 -0.23472 0.63032 -0.20174 0.64306 C -0.16927 0.6581 -0.1316 0.65579 -0.10104 0.64722 C -0.07066 0.63796 -0.03993 0.61528 -0.01962 0.58982 C 0.00052 0.56482 0.01319 0.51921 0.02135 0.49213 C 0.02934 0.46644 0.0276 0.45208 0.02847 0.43079 C 0.02934 0.41111 0.03055 0.39514 0.02604 0.3706 C 0.02135 0.34607 0.00868 0.30648 -0.00035 0.28611 C -0.00955 0.26435 -0.01754 0.25556 -0.02899 0.24282 C -0.04097 0.22963 -0.05608 0.21782 -0.07014 0.20903 C -0.08386 0.2 -0.09965 0.19167 -0.1132 0.1912 C -0.12674 0.19051 -0.13837 0.19514 -0.15156 0.19884 C -0.16441 0.20324 -0.1783 0.20787 -0.19236 0.21482 C -0.20642 0.2213 -0.21754 0.2213 -0.23507 0.23982 C -0.25313 0.25648 -0.28108 0.29745 -0.29774 0.32199 C -0.31441 0.34607 -0.32795 0.37431 -0.33386 0.38588 " pathEditMode="relative" rAng="0" ptsTypes="AAAAAAAAAAAAAAAAAAAAAAAAAAAAA">
                                      <p:cBhvr>
                                        <p:cTn id="1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358" y="3252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3" grpId="2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*Dạy trẻ đếm thứ tự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8475"/>
            <a:ext cx="10588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68475"/>
            <a:ext cx="105886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10588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792288"/>
            <a:ext cx="10588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62125"/>
            <a:ext cx="10588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790700"/>
            <a:ext cx="112871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80288" y="335121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850" y="335756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4338" y="3382963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8475" y="3367088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5475" y="335121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1363" y="3365500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4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 nodeType="clickPar">
                      <p:stCondLst>
                        <p:cond delay="indefinite"/>
                      </p:stCondLst>
                      <p:childTnLst>
                        <p:par>
                          <p:cTn id="6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 nodeType="clickPar">
                      <p:stCondLst>
                        <p:cond delay="indefinite"/>
                      </p:stCondLst>
                      <p:childTnLst>
                        <p:par>
                          <p:cTn id="8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5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0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animBg="1"/>
      <p:bldP spid="10" grpId="1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b="1" smtClean="0">
                <a:solidFill>
                  <a:schemeClr val="bg1"/>
                </a:solidFill>
              </a:rPr>
              <a:t>*Dạy trẻ đếm thứ tự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768475"/>
            <a:ext cx="1058863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768475"/>
            <a:ext cx="1058862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2138" y="1773238"/>
            <a:ext cx="10588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51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75" y="1792288"/>
            <a:ext cx="10588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762125"/>
            <a:ext cx="1058863" cy="1177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3938" y="1790700"/>
            <a:ext cx="1128712" cy="1179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380288" y="335121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23850" y="335756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1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84338" y="3382963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38475" y="3367088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4435475" y="3351213"/>
            <a:ext cx="1152525" cy="115093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4</a:t>
            </a:r>
          </a:p>
        </p:txBody>
      </p:sp>
      <p:sp>
        <p:nvSpPr>
          <p:cNvPr id="15" name="Rectangle 14"/>
          <p:cNvSpPr/>
          <p:nvPr/>
        </p:nvSpPr>
        <p:spPr>
          <a:xfrm>
            <a:off x="5821363" y="3365500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5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882 -0.00324 L 0.0118 -0.04325 C -0.00226 -0.05227 -0.02327 -0.05712 -0.04514 -0.05712 C -0.07014 -0.05712 -0.09011 -0.05227 -0.10417 -0.04325 L -0.17118 -0.00324 " pathEditMode="relative" rAng="10800000" ptsTypes="FffFF">
                                      <p:cBhvr>
                                        <p:cTn id="1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8924 0.01017 L -0.02222 0.05018 C -0.00816 0.0592 0.01285 0.06406 0.03472 0.06406 C 0.05972 0.06406 0.07969 0.0592 0.09375 0.05018 L 0.16076 0.01017 " pathEditMode="relative" rAng="0" ptsTypes="FffFF">
                                      <p:cBhvr>
                                        <p:cTn id="1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2049 -0.00324 L -0.2875 -0.04325 C -0.30157 -0.05227 -0.32257 -0.05712 -0.34445 -0.05712 C -0.36945 -0.05712 -0.38941 -0.05227 -0.40348 -0.04325 L -0.47049 -0.00324 " pathEditMode="relative" rAng="10800000" ptsTypes="FffFF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00" y="-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37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6024 0.00879 L 0.12725 0.0488 C 0.14132 0.05782 0.16232 0.06268 0.1842 0.06268 C 0.2092 0.06268 0.22916 0.05782 0.24323 0.0488 L 0.31024 0.00879 " pathEditMode="relative" rAng="0" ptsTypes="FffFF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26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 bwMode="auto">
          <a:xfrm>
            <a:off x="395288" y="287338"/>
            <a:ext cx="8534400" cy="75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Georgia" panose="02040502050405020303" pitchFamily="18" charset="0"/>
              </a:defRPr>
            </a:lvl9pPr>
          </a:lstStyle>
          <a:p>
            <a:pPr algn="ctr" eaLnBrk="1" hangingPunct="1"/>
            <a:r>
              <a:rPr lang="en-US" altLang="en-US" sz="3300" b="1">
                <a:solidFill>
                  <a:schemeClr val="bg1"/>
                </a:solidFill>
              </a:rPr>
              <a:t>* Trẻ cất theo yêu cầu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252663"/>
            <a:ext cx="1058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0713" y="2268538"/>
            <a:ext cx="10588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5638" y="2268538"/>
            <a:ext cx="1058862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270125"/>
            <a:ext cx="1057275" cy="1176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5975" y="2252663"/>
            <a:ext cx="1058863" cy="1176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3300" y="2268538"/>
            <a:ext cx="1128713" cy="117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7353300" y="3789363"/>
            <a:ext cx="1152525" cy="115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9600" dirty="0">
                <a:solidFill>
                  <a:srgbClr val="FF0000"/>
                </a:solidFill>
                <a:latin typeface=".VnBlack" panose="020B7200000000000000" pitchFamily="34" charset="0"/>
              </a:rPr>
              <a:t>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10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6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6&quot;/&gt;&lt;property id=&quot;20307&quot; value=&quot;257&quot;/&gt;&lt;/object&gt;&lt;object type=&quot;3&quot; unique_id=&quot;10219&quot;&gt;&lt;property id=&quot;20148&quot; value=&quot;5&quot;/&gt;&lt;property id=&quot;20300&quot; value=&quot;Slide 3&quot;/&gt;&lt;property id=&quot;20307&quot; value=&quot;260&quot;/&gt;&lt;/object&gt;&lt;object type=&quot;3&quot; unique_id=&quot;10220&quot;&gt;&lt;property id=&quot;20148&quot; value=&quot;5&quot;/&gt;&lt;property id=&quot;20300&quot; value=&quot;Slide 4&quot;/&gt;&lt;property id=&quot;20307&quot; value=&quot;261&quot;/&gt;&lt;/object&gt;&lt;object type=&quot;3&quot; unique_id=&quot;10221&quot;&gt;&lt;property id=&quot;20148&quot; value=&quot;5&quot;/&gt;&lt;property id=&quot;20300&quot; value=&quot;Slide 5&quot;/&gt;&lt;property id=&quot;20307&quot; value=&quot;262&quot;/&gt;&lt;/object&gt;&lt;object type=&quot;3&quot; unique_id=&quot;10222&quot;&gt;&lt;property id=&quot;20148&quot; value=&quot;5&quot;/&gt;&lt;property id=&quot;20300&quot; value=&quot;Slide 7&quot;/&gt;&lt;property id=&quot;20307&quot; value=&quot;265&quot;/&gt;&lt;/object&gt;&lt;object type=&quot;3&quot; unique_id=&quot;10223&quot;&gt;&lt;property id=&quot;20148&quot; value=&quot;5&quot;/&gt;&lt;property id=&quot;20300&quot; value=&quot;Slide 8 - &amp;quot;*Dạy trẻ đếm thứ tự&amp;quot;&quot;/&gt;&lt;property id=&quot;20307&quot; value=&quot;267&quot;/&gt;&lt;/object&gt;&lt;object type=&quot;3&quot; unique_id=&quot;10224&quot;&gt;&lt;property id=&quot;20148&quot; value=&quot;5&quot;/&gt;&lt;property id=&quot;20300&quot; value=&quot;Slide 9 - &amp;quot;* Ôn luyện , củng cố&amp;quot;&quot;/&gt;&lt;property id=&quot;20307&quot; value=&quot;268&quot;/&gt;&lt;/object&gt;&lt;object type=&quot;3&quot; unique_id=&quot;10225&quot;&gt;&lt;property id=&quot;20148&quot; value=&quot;5&quot;/&gt;&lt;property id=&quot;20300&quot; value=&quot;Slide 10 - &amp;quot;Trò chơi &amp;quot;&quot;/&gt;&lt;property id=&quot;20307&quot; value=&quot;269&quot;/&gt;&lt;/object&gt;&lt;object type=&quot;3&quot; unique_id=&quot;10226&quot;&gt;&lt;property id=&quot;20148&quot; value=&quot;5&quot;/&gt;&lt;property id=&quot;20300&quot; value=&quot;Slide 11&quot;/&gt;&lt;property id=&quot;20307&quot; value=&quot;264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SLIDE_ID_2" val="{8108257F-406F-4172-81B1-9D92D9811DC6}"/>
  <p:tag name="GENSWF_ADVANCE_TIME" val="6.501"/>
  <p:tag name="TIMING" val="|0.001|1|0.5|1|1|0.5|0.5|0.5|0.5|0.5"/>
  <p:tag name="ISPRING_CUSTOM_TIMING_US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vic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Civic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784</TotalTime>
  <Words>314</Words>
  <Application>Microsoft Office PowerPoint</Application>
  <PresentationFormat>On-screen Show (4:3)</PresentationFormat>
  <Paragraphs>105</Paragraphs>
  <Slides>15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15</vt:i4>
      </vt:variant>
    </vt:vector>
  </HeadingPairs>
  <TitlesOfParts>
    <vt:vector size="36" baseType="lpstr">
      <vt:lpstr>Georgia</vt:lpstr>
      <vt:lpstr>Arial</vt:lpstr>
      <vt:lpstr>Wingdings 2</vt:lpstr>
      <vt:lpstr>Wingdings</vt:lpstr>
      <vt:lpstr>Calibri</vt:lpstr>
      <vt:lpstr>Calibri Light</vt:lpstr>
      <vt:lpstr>Times New Roman</vt:lpstr>
      <vt:lpstr>.VnBlack</vt:lpstr>
      <vt:lpstr>Verdana</vt:lpstr>
      <vt:lpstr>.VnArial</vt:lpstr>
      <vt:lpstr>.VnAvant</vt:lpstr>
      <vt:lpstr>Civic</vt:lpstr>
      <vt:lpstr>Default Design</vt:lpstr>
      <vt:lpstr>2_Default Design</vt:lpstr>
      <vt:lpstr>3_Default Design</vt:lpstr>
      <vt:lpstr>4_Default Design</vt:lpstr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*Dạy trẻ đếm thứ tự</vt:lpstr>
      <vt:lpstr>*Dạy trẻ đếm thứ tự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LENOVO</cp:lastModifiedBy>
  <cp:revision>80</cp:revision>
  <dcterms:created xsi:type="dcterms:W3CDTF">2018-10-17T13:40:27Z</dcterms:created>
  <dcterms:modified xsi:type="dcterms:W3CDTF">2024-10-05T13:44:06Z</dcterms:modified>
</cp:coreProperties>
</file>