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31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7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9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9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8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CEBDCA-BBC3-43DB-8631-53429DA9890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309B51-271A-42A4-A7AA-DDB0532C78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6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6D276A5-0A42-F7D1-62AF-520B5419D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76264D-AFD3-151E-27A3-93507BD2D841}"/>
              </a:ext>
            </a:extLst>
          </p:cNvPr>
          <p:cNvSpPr txBox="1"/>
          <p:nvPr/>
        </p:nvSpPr>
        <p:spPr>
          <a:xfrm>
            <a:off x="3086100" y="390525"/>
            <a:ext cx="591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B854B-076C-1B26-D2A9-A359C7BFE60F}"/>
              </a:ext>
            </a:extLst>
          </p:cNvPr>
          <p:cNvSpPr txBox="1"/>
          <p:nvPr/>
        </p:nvSpPr>
        <p:spPr>
          <a:xfrm>
            <a:off x="3158601" y="759857"/>
            <a:ext cx="439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+mj-lt"/>
              </a:rPr>
              <a:t> 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94004C0-4237-6E05-6CF6-82F097400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59" y="1150382"/>
            <a:ext cx="844517" cy="832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EFC793-E3EE-4F39-D95C-6AC21697C60C}"/>
              </a:ext>
            </a:extLst>
          </p:cNvPr>
          <p:cNvSpPr txBox="1"/>
          <p:nvPr/>
        </p:nvSpPr>
        <p:spPr>
          <a:xfrm>
            <a:off x="1690977" y="2300823"/>
            <a:ext cx="88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KHÁM PHÁ            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NGÀY PHỤ NỮ VIỆT NAM 20/10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F2AB59-6D2C-27B2-49F5-30801FE369B5}"/>
              </a:ext>
            </a:extLst>
          </p:cNvPr>
          <p:cNvSpPr txBox="1"/>
          <p:nvPr/>
        </p:nvSpPr>
        <p:spPr>
          <a:xfrm>
            <a:off x="3746377" y="4527612"/>
            <a:ext cx="5619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viên: Lưu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A3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9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C601F-CDD8-EC1E-D0E4-7A2688A6A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658" cy="6858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4EE8405-BB33-B0A2-A75E-1B368396E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0" y="101003"/>
            <a:ext cx="4997276" cy="3539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7D1663-C78E-4CF8-AC13-FAF9F5FA1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44" y="415641"/>
            <a:ext cx="3406582" cy="454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725E3F-1AA0-476F-A65E-FB2997805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8908">
            <a:off x="5015882" y="2234689"/>
            <a:ext cx="3235285" cy="4312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517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1EBDBD4-D931-6B1F-68E9-2A42CA6A9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0D445AF7-82D4-0A38-6206-28E580A740F1}"/>
              </a:ext>
            </a:extLst>
          </p:cNvPr>
          <p:cNvSpPr/>
          <p:nvPr/>
        </p:nvSpPr>
        <p:spPr>
          <a:xfrm>
            <a:off x="1376516" y="1162772"/>
            <a:ext cx="9438967" cy="3333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001BC-5494-4B29-36CD-BA1DDCD4C65E}"/>
              </a:ext>
            </a:extLst>
          </p:cNvPr>
          <p:cNvSpPr txBox="1"/>
          <p:nvPr/>
        </p:nvSpPr>
        <p:spPr>
          <a:xfrm>
            <a:off x="2130950" y="2091193"/>
            <a:ext cx="8142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vi-V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vi-V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7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t next to a white wall&#10;&#10;Description automatically generated with low confidence">
            <a:extLst>
              <a:ext uri="{FF2B5EF4-FFF2-40B4-BE49-F238E27FC236}">
                <a16:creationId xmlns:a16="http://schemas.microsoft.com/office/drawing/2014/main" id="{554A3BF2-988A-D70D-2DEE-3041ABF24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5" y="-222637"/>
            <a:ext cx="12109837" cy="6921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5E855-6014-DF1D-568B-16F47520EEF3}"/>
              </a:ext>
            </a:extLst>
          </p:cNvPr>
          <p:cNvSpPr txBox="1"/>
          <p:nvPr/>
        </p:nvSpPr>
        <p:spPr>
          <a:xfrm>
            <a:off x="4659465" y="1168841"/>
            <a:ext cx="322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Câu 1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65C8A-ED3A-62D9-0A8C-3DC87E00C19A}"/>
              </a:ext>
            </a:extLst>
          </p:cNvPr>
          <p:cNvSpPr txBox="1"/>
          <p:nvPr/>
        </p:nvSpPr>
        <p:spPr>
          <a:xfrm>
            <a:off x="4039263" y="2138901"/>
            <a:ext cx="331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E521B-6846-4502-2E6E-1FE16171F61F}"/>
              </a:ext>
            </a:extLst>
          </p:cNvPr>
          <p:cNvSpPr txBox="1"/>
          <p:nvPr/>
        </p:nvSpPr>
        <p:spPr>
          <a:xfrm>
            <a:off x="2687541" y="3116911"/>
            <a:ext cx="623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33F0C-C1D4-FDED-074C-7DA2785732AC}"/>
              </a:ext>
            </a:extLst>
          </p:cNvPr>
          <p:cNvSpPr txBox="1"/>
          <p:nvPr/>
        </p:nvSpPr>
        <p:spPr>
          <a:xfrm>
            <a:off x="2759103" y="3983603"/>
            <a:ext cx="3880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D86B1-490B-5606-4579-2F5D3C2A56A7}"/>
              </a:ext>
            </a:extLst>
          </p:cNvPr>
          <p:cNvSpPr txBox="1"/>
          <p:nvPr/>
        </p:nvSpPr>
        <p:spPr>
          <a:xfrm>
            <a:off x="2687541" y="4700494"/>
            <a:ext cx="453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DCC0671-5C99-0A16-1B5D-16EF2010C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588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50D70C-D91F-D295-0F1C-61A22D17A55A}"/>
              </a:ext>
            </a:extLst>
          </p:cNvPr>
          <p:cNvSpPr txBox="1"/>
          <p:nvPr/>
        </p:nvSpPr>
        <p:spPr>
          <a:xfrm>
            <a:off x="4595855" y="890546"/>
            <a:ext cx="450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C20E8-A9BC-4CE3-CA0B-9D24D105040A}"/>
              </a:ext>
            </a:extLst>
          </p:cNvPr>
          <p:cNvSpPr txBox="1"/>
          <p:nvPr/>
        </p:nvSpPr>
        <p:spPr>
          <a:xfrm>
            <a:off x="1746636" y="1622065"/>
            <a:ext cx="869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088A7-CE78-2625-1E8D-20BEBEC9A1C3}"/>
              </a:ext>
            </a:extLst>
          </p:cNvPr>
          <p:cNvSpPr txBox="1"/>
          <p:nvPr/>
        </p:nvSpPr>
        <p:spPr>
          <a:xfrm>
            <a:off x="2091193" y="2608028"/>
            <a:ext cx="656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CDA80-12CD-825E-6FFD-6330FCBA4557}"/>
              </a:ext>
            </a:extLst>
          </p:cNvPr>
          <p:cNvSpPr txBox="1"/>
          <p:nvPr/>
        </p:nvSpPr>
        <p:spPr>
          <a:xfrm>
            <a:off x="2162754" y="3185339"/>
            <a:ext cx="504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8741C-831F-D5E8-5808-DBBB08AAC0FB}"/>
              </a:ext>
            </a:extLst>
          </p:cNvPr>
          <p:cNvSpPr txBox="1"/>
          <p:nvPr/>
        </p:nvSpPr>
        <p:spPr>
          <a:xfrm>
            <a:off x="2091193" y="3762650"/>
            <a:ext cx="49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E427FCB-9645-8324-A840-5650A7E43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3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45D65-E5BC-BA23-E22E-E6DE47D2C9D2}"/>
              </a:ext>
            </a:extLst>
          </p:cNvPr>
          <p:cNvSpPr txBox="1"/>
          <p:nvPr/>
        </p:nvSpPr>
        <p:spPr>
          <a:xfrm>
            <a:off x="2337684" y="2274073"/>
            <a:ext cx="887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3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73649-4312-447E-A38B-D85AA62E2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45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tes flying in the sky&#10;&#10;Description automatically generated with low confidence">
            <a:extLst>
              <a:ext uri="{FF2B5EF4-FFF2-40B4-BE49-F238E27FC236}">
                <a16:creationId xmlns:a16="http://schemas.microsoft.com/office/drawing/2014/main" id="{094557AF-2CCB-6EF2-4D3F-10D8E19D1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51" y="108155"/>
            <a:ext cx="1232965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F0BC9-92C9-56E1-7D2A-2908A0088B28}"/>
              </a:ext>
            </a:extLst>
          </p:cNvPr>
          <p:cNvSpPr txBox="1"/>
          <p:nvPr/>
        </p:nvSpPr>
        <p:spPr>
          <a:xfrm>
            <a:off x="4738978" y="925313"/>
            <a:ext cx="257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Bà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chăm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sóc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cháu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C07DEB-91A1-DDB9-2032-6EADDEB7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6" y="1386978"/>
            <a:ext cx="4813861" cy="4969147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5DE799F-A32B-29FA-1BC9-37243BC39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31" y="1386978"/>
            <a:ext cx="5372033" cy="49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75112FF-998A-428B-D84E-29CFF4D1B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erson washing a baby in a sink&#10;&#10;Description automatically generated with medium confidence">
            <a:extLst>
              <a:ext uri="{FF2B5EF4-FFF2-40B4-BE49-F238E27FC236}">
                <a16:creationId xmlns:a16="http://schemas.microsoft.com/office/drawing/2014/main" id="{255241B5-B54D-4D14-562A-E9752CF52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0" y="695571"/>
            <a:ext cx="3901856" cy="2598636"/>
          </a:xfrm>
          <a:prstGeom prst="rect">
            <a:avLst/>
          </a:prstGeom>
        </p:spPr>
      </p:pic>
      <p:pic>
        <p:nvPicPr>
          <p:cNvPr id="9" name="Picture 8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D17D18BA-92F5-F800-AE3B-C596D18C8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89" y="2417974"/>
            <a:ext cx="2156436" cy="2151748"/>
          </a:xfrm>
          <a:prstGeom prst="rect">
            <a:avLst/>
          </a:prstGeom>
        </p:spPr>
      </p:pic>
      <p:pic>
        <p:nvPicPr>
          <p:cNvPr id="11" name="Picture 10" descr="A person feeding a baby&#10;&#10;Description automatically generated">
            <a:extLst>
              <a:ext uri="{FF2B5EF4-FFF2-40B4-BE49-F238E27FC236}">
                <a16:creationId xmlns:a16="http://schemas.microsoft.com/office/drawing/2014/main" id="{BF933A96-2E68-F720-8F6A-F329CF5B7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0" y="3989777"/>
            <a:ext cx="3901856" cy="2601237"/>
          </a:xfrm>
          <a:prstGeom prst="rect">
            <a:avLst/>
          </a:prstGeom>
        </p:spPr>
      </p:pic>
      <p:pic>
        <p:nvPicPr>
          <p:cNvPr id="13" name="Picture 12" descr="A person reading a book to children&#10;&#10;Description automatically generated with low confidence">
            <a:extLst>
              <a:ext uri="{FF2B5EF4-FFF2-40B4-BE49-F238E27FC236}">
                <a16:creationId xmlns:a16="http://schemas.microsoft.com/office/drawing/2014/main" id="{7C20EBE6-599B-ECDB-9134-0004F609D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19" y="655061"/>
            <a:ext cx="3799916" cy="2773939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37EAD9B1-4A87-7A95-F2CD-36E33C8EC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48" y="3847956"/>
            <a:ext cx="3901857" cy="2743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31FB37-75F9-E706-DCEB-FDDCE754628B}"/>
              </a:ext>
            </a:extLst>
          </p:cNvPr>
          <p:cNvSpPr txBox="1"/>
          <p:nvPr/>
        </p:nvSpPr>
        <p:spPr>
          <a:xfrm>
            <a:off x="4996815" y="206734"/>
            <a:ext cx="2493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/>
              <a:t>Mẹ</a:t>
            </a:r>
            <a:r>
              <a:rPr lang="vi-VN" sz="2000" b="1" dirty="0"/>
              <a:t> </a:t>
            </a:r>
            <a:r>
              <a:rPr lang="vi-VN" sz="2000" b="1" dirty="0" err="1"/>
              <a:t>là</a:t>
            </a:r>
            <a:r>
              <a:rPr lang="vi-VN" sz="2000" b="1" dirty="0"/>
              <a:t> </a:t>
            </a:r>
            <a:r>
              <a:rPr lang="vi-VN" sz="2000" b="1" dirty="0" err="1"/>
              <a:t>người</a:t>
            </a:r>
            <a:r>
              <a:rPr lang="vi-VN" sz="2000" b="1" dirty="0"/>
              <a:t> luôn thương yêu chăm </a:t>
            </a:r>
            <a:r>
              <a:rPr lang="vi-VN" sz="2000" b="1" dirty="0" err="1"/>
              <a:t>sóc</a:t>
            </a:r>
            <a:r>
              <a:rPr lang="vi-VN" sz="2000" b="1" dirty="0"/>
              <a:t> con.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40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4E51627-DEBD-A207-E278-B50F7A151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59"/>
            <a:ext cx="12192000" cy="6858000"/>
          </a:xfrm>
          <a:prstGeom prst="rect">
            <a:avLst/>
          </a:prstGeom>
        </p:spPr>
      </p:pic>
      <p:pic>
        <p:nvPicPr>
          <p:cNvPr id="13" name="Picture 12" descr="A group of children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FB1B78B8-A9AF-A8CC-7DF9-09897632F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203075"/>
            <a:ext cx="4367003" cy="309495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7" name="Picture 16" descr="A picture containing person, group, room, several&#10;&#10;Description automatically generated">
            <a:extLst>
              <a:ext uri="{FF2B5EF4-FFF2-40B4-BE49-F238E27FC236}">
                <a16:creationId xmlns:a16="http://schemas.microsoft.com/office/drawing/2014/main" id="{AEE4C78E-0AC9-65DB-675C-F3F6B7E0C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54" y="3626593"/>
            <a:ext cx="4106479" cy="2887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F4DB0B-45BA-60A4-0F64-FBBA9D3D2A0B}"/>
              </a:ext>
            </a:extLst>
          </p:cNvPr>
          <p:cNvSpPr txBox="1"/>
          <p:nvPr/>
        </p:nvSpPr>
        <p:spPr>
          <a:xfrm>
            <a:off x="1825364" y="3071352"/>
            <a:ext cx="5968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Cô </a:t>
            </a:r>
            <a:r>
              <a:rPr lang="vi-VN" sz="2000" b="1" dirty="0" err="1"/>
              <a:t>giáo</a:t>
            </a:r>
            <a:r>
              <a:rPr lang="vi-VN" sz="2000" b="1" dirty="0"/>
              <a:t> luôn yêu thương </a:t>
            </a:r>
            <a:r>
              <a:rPr lang="vi-VN" sz="2000" b="1" dirty="0" err="1"/>
              <a:t>dạy</a:t>
            </a:r>
            <a:r>
              <a:rPr lang="vi-VN" sz="2000" b="1" dirty="0"/>
              <a:t> </a:t>
            </a:r>
            <a:r>
              <a:rPr lang="vi-VN" sz="2000" b="1" dirty="0" err="1"/>
              <a:t>bảo</a:t>
            </a:r>
            <a:r>
              <a:rPr lang="vi-VN" sz="2000" b="1" dirty="0"/>
              <a:t> </a:t>
            </a:r>
            <a:r>
              <a:rPr lang="vi-VN" sz="2000" b="1" dirty="0" err="1"/>
              <a:t>các</a:t>
            </a:r>
            <a:r>
              <a:rPr lang="vi-VN" sz="2000" b="1" dirty="0"/>
              <a:t> con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8108C-0C8E-49CF-B6DD-D00369EFD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36" y="176939"/>
            <a:ext cx="3859217" cy="289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079FD7-58F2-430A-B97F-6D369A24A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3518614"/>
            <a:ext cx="4106479" cy="3079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97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BE3072E-AAAB-F66D-4E3E-9D2CE4772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erson feeding a baby&#10;&#10;Description automatically generated with medium confidence">
            <a:extLst>
              <a:ext uri="{FF2B5EF4-FFF2-40B4-BE49-F238E27FC236}">
                <a16:creationId xmlns:a16="http://schemas.microsoft.com/office/drawing/2014/main" id="{83DC1615-0243-6CA7-B93D-EA97CC20D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841">
            <a:off x="939656" y="344391"/>
            <a:ext cx="3093474" cy="4124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1EF38A56-9E8C-70A8-6B3E-F3828E3F1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48" y="279808"/>
            <a:ext cx="5020596" cy="3514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A7FDDA47-BB61-6869-F6EA-64B06C10C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09" y="3429000"/>
            <a:ext cx="4520381" cy="3013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70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wer, plant, bouquet&#10;&#10;Description automatically generated">
            <a:extLst>
              <a:ext uri="{FF2B5EF4-FFF2-40B4-BE49-F238E27FC236}">
                <a16:creationId xmlns:a16="http://schemas.microsoft.com/office/drawing/2014/main" id="{92B493E8-1D2C-C7D2-B59E-E5936984A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DB1E7-8645-BB9D-6B7E-9DEB9FBC7D50}"/>
              </a:ext>
            </a:extLst>
          </p:cNvPr>
          <p:cNvSpPr txBox="1"/>
          <p:nvPr/>
        </p:nvSpPr>
        <p:spPr>
          <a:xfrm>
            <a:off x="632598" y="1607959"/>
            <a:ext cx="11503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trong </a:t>
            </a:r>
            <a:r>
              <a:rPr 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20/10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1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CA4092-AAA4-0837-F1A4-83D61CC58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4" y="294431"/>
            <a:ext cx="5157746" cy="3868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A group of childre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65AEEEF2-3873-13B2-5497-901970EA6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405516"/>
            <a:ext cx="4668244" cy="622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197C7-E5F6-428B-9051-3B6F18AA9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038">
            <a:off x="4036840" y="2520017"/>
            <a:ext cx="3033137" cy="4043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21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, picture frame&#10;&#10;Description automatically generated">
            <a:extLst>
              <a:ext uri="{FF2B5EF4-FFF2-40B4-BE49-F238E27FC236}">
                <a16:creationId xmlns:a16="http://schemas.microsoft.com/office/drawing/2014/main" id="{3B1098C4-8522-67CD-03F8-92C0E428D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in a circle&#10;&#10;Description automatically generated with low confidence">
            <a:extLst>
              <a:ext uri="{FF2B5EF4-FFF2-40B4-BE49-F238E27FC236}">
                <a16:creationId xmlns:a16="http://schemas.microsoft.com/office/drawing/2014/main" id="{BFCEB22D-9CB9-AD4B-7142-46797CA1F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6" y="1602659"/>
            <a:ext cx="5107300" cy="383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60CC21-A36E-297B-A318-216C67DEA593}"/>
              </a:ext>
            </a:extLst>
          </p:cNvPr>
          <p:cNvSpPr txBox="1"/>
          <p:nvPr/>
        </p:nvSpPr>
        <p:spPr>
          <a:xfrm>
            <a:off x="1918436" y="470759"/>
            <a:ext cx="3710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gia chương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AFC77-183E-409D-8564-07D0E5A30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038">
            <a:off x="6215196" y="458213"/>
            <a:ext cx="2523358" cy="336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01550F-2718-450E-BBE8-62F37330F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00" y="2450475"/>
            <a:ext cx="2869854" cy="383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01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154</TotalTime>
  <Words>141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Hoa</dc:creator>
  <cp:lastModifiedBy>Nguyễn Nhật Minh</cp:lastModifiedBy>
  <cp:revision>8</cp:revision>
  <dcterms:created xsi:type="dcterms:W3CDTF">2022-10-21T13:39:08Z</dcterms:created>
  <dcterms:modified xsi:type="dcterms:W3CDTF">2024-10-12T11:29:34Z</dcterms:modified>
</cp:coreProperties>
</file>