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57" r:id="rId3"/>
    <p:sldId id="256" r:id="rId4"/>
    <p:sldId id="258" r:id="rId5"/>
    <p:sldId id="259" r:id="rId6"/>
    <p:sldId id="260" r:id="rId7"/>
  </p:sldIdLst>
  <p:sldSz cx="12192000" cy="6858000"/>
  <p:notesSz cx="6858000" cy="9144000"/>
  <p:embeddedFontLst>
    <p:embeddedFont>
      <p:font typeface=".VnAvant" panose="020B7200000000000000" pitchFamily="3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Tw Cen MT Condensed Extra Bold" panose="020B0803020202020204" pitchFamily="34" charset="0"/>
      <p:regular r:id="rId18"/>
    </p:embeddedFont>
    <p:embeddedFont>
      <p:font typeface="VNI-Avo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89AD"/>
    <a:srgbClr val="6B4054"/>
    <a:srgbClr val="C6F8F5"/>
    <a:srgbClr val="DF4329"/>
    <a:srgbClr val="666699"/>
    <a:srgbClr val="42B9C6"/>
    <a:srgbClr val="FF00FF"/>
    <a:srgbClr val="FB9F88"/>
    <a:srgbClr val="EF9E88"/>
    <a:srgbClr val="E49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C1-44CC-9C9A-7DD7AC9B4E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C1-44CC-9C9A-7DD7AC9B4E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C1-44CC-9C9A-7DD7AC9B4E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C1-44CC-9C9A-7DD7AC9B4E5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BC1-44CC-9C9A-7DD7AC9B4E5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133-412D-B4FD-A885B981F2C9}"/>
              </c:ext>
            </c:extLst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33-412D-B4FD-A885B981F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AFF29-43FD-494B-8396-72CD3E4A8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8FC49-91CC-4B2C-894C-458B33A57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96CE7-1ABE-4BEE-83B5-E463602BB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D583-ACFA-4182-A7B2-BB8473D5A1D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FCB47-E241-4266-93D9-FD02C90FC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D0E97-4D74-4DE7-AD07-F74F683D5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9C34-D0DA-4DA1-9AE5-DEB0EE0C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4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6981-7167-4A85-AFC4-BDB2EB082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B9CFA-8FAB-4863-AEB0-E22FD4C5F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A5373-1B0C-4C49-B665-64E3CFB0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D583-ACFA-4182-A7B2-BB8473D5A1D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716C4-6509-4711-89DB-4CC1991D9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D78E3-E0CB-466A-ADFF-F0B0C6B5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9C34-D0DA-4DA1-9AE5-DEB0EE0C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2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07CAA5-30BD-4228-87DF-DEE35017A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84321-C783-4B04-8622-2FFA5F622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78400-2A83-4BE3-B558-9BBBC3405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D583-ACFA-4182-A7B2-BB8473D5A1D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0B81C-F8AE-483B-A862-AAD1CC601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9C9FD-9D62-43CA-87A9-9A67644D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9C34-D0DA-4DA1-9AE5-DEB0EE0C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5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8B83A-FF79-4C05-90C8-9EB284622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0CC5B-5205-422C-AC49-C8DC99973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CE952-18A8-4D77-BC99-D6CC268D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D583-ACFA-4182-A7B2-BB8473D5A1D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1AF7D-D70C-4EFF-A2B8-8C1B33369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816E3-86A0-4175-A315-DBD4D590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9C34-D0DA-4DA1-9AE5-DEB0EE0C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9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A6E1E-A932-4A00-AAB1-62C529A4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96CDA-39B6-4B10-9A39-9347B90AE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D8511-28E8-4AA1-A64D-542A0E99B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D583-ACFA-4182-A7B2-BB8473D5A1D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80DD6-E3F1-46A2-B9ED-3A6B34F61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0B02C-214D-4A63-B9C8-498DB554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9C34-D0DA-4DA1-9AE5-DEB0EE0C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B57DF-843F-4783-B01E-1ED1DD18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A6CDB-BDF6-47A8-93BC-CED87DE3F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20348-F9A1-4F5C-A407-727220D6A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84E67-7621-4A9D-B841-5E4D8336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D583-ACFA-4182-A7B2-BB8473D5A1D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747BB-8634-49AB-851B-690B83B30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3AC64-5850-47C6-8B66-0CA663708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9C34-D0DA-4DA1-9AE5-DEB0EE0C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8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60413-6759-451F-BE74-B7789E87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945FE-5EC6-4B44-837F-D76678B78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2C41A-387B-4322-AC36-B5220B7D3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7D549C-34E1-42EE-93E2-42328A83F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EEBE6-3F41-47D0-B3CD-9F5F9694F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08C401-2ECF-463E-97DB-E21AC66C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D583-ACFA-4182-A7B2-BB8473D5A1D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84AA65-F100-4E58-A293-1682A4889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B79A50-7473-4ED1-A2DD-CF292C33A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9C34-D0DA-4DA1-9AE5-DEB0EE0C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44EF7-DFEA-4941-8B83-F94BD0B2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6B8661-017B-437C-BD02-7FAE97987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D583-ACFA-4182-A7B2-BB8473D5A1D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9E057-70B0-4315-9063-9CDB578D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9710C-81CD-4BF8-8166-D0114CBC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9C34-D0DA-4DA1-9AE5-DEB0EE0C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4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56DF9C-769C-4CAF-954F-1FDBE1F94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D583-ACFA-4182-A7B2-BB8473D5A1D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5C3F0B-F6A1-4EDC-A1B2-2B68E37A3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80D33-790E-4054-B341-CA5C1B3F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9C34-D0DA-4DA1-9AE5-DEB0EE0C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0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FBAC2-A4B4-4748-AF30-7F9CE83F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46BE5-9ED9-449F-9718-277ADCA4E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CED873-7219-464F-869F-5E7396378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9EA1E-AA6F-46EC-80C0-0CE31403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D583-ACFA-4182-A7B2-BB8473D5A1D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F5924-400D-4373-A831-DF4E6D3BE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1908B-1F7A-4D57-8491-0DA950EF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9C34-D0DA-4DA1-9AE5-DEB0EE0C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2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CF81C-E79C-4492-B776-8A05179D3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6FB76-DEA1-44E6-9560-B8563CB8F9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77BCF-16A4-4195-8AAF-AD8439F32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B14A5-913A-49E8-8356-5DAB24CE3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D583-ACFA-4182-A7B2-BB8473D5A1D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7CE7D-B263-4742-B638-8A83F088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C812A-8A2C-4668-B561-4BF3A959B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9C34-D0DA-4DA1-9AE5-DEB0EE0C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7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65F7A0-2BDB-486A-9A29-67553FDAE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23B6A-3575-4EA1-9513-3D1703A0A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9BEA-68AE-491B-819B-926BEC9B9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0D583-ACFA-4182-A7B2-BB8473D5A1D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21786-E8E2-4EED-8DD9-D7D62BC16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8B8BE-3DCB-4408-81C2-9C400D4EA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C9C34-D0DA-4DA1-9AE5-DEB0EE0C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mp3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4" Type="http://schemas.openxmlformats.org/officeDocument/2006/relationships/audio" Target="../media/media3.mp3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microsoft.com/office/2007/relationships/hdphoto" Target="../media/hdphoto3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microsoft.com/office/2007/relationships/hdphoto" Target="../media/hdphoto4.wdp"/><Relationship Id="rId4" Type="http://schemas.openxmlformats.org/officeDocument/2006/relationships/audio" Target="../media/media2.mp3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microsoft.com/office/2007/relationships/hdphoto" Target="../media/hdphoto3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23771" y="4412343"/>
            <a:ext cx="6371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Vni 01 LinotypeZapfino one" pitchFamily="2" charset="2"/>
              </a:rPr>
              <a:t>a</a:t>
            </a:r>
            <a:endParaRPr lang="vi-VN">
              <a:latin typeface="Vni 01 LinotypeZapfino one" pitchFamily="2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F557E9-593C-4F77-806C-CDC313920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3" y="390525"/>
            <a:ext cx="4456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F8F15"/>
                </a:solidFill>
                <a:latin typeface="Times New Roman" panose="02020603050405020304" pitchFamily="18" charset="0"/>
              </a:rPr>
              <a:t>UỶ BAN NHÂN DÂN</a:t>
            </a:r>
            <a:r>
              <a:rPr lang="vi-VN" altLang="en-US" b="1" dirty="0">
                <a:solidFill>
                  <a:srgbClr val="0F8F15"/>
                </a:solidFill>
                <a:latin typeface="Times New Roman" panose="02020603050405020304" pitchFamily="18" charset="0"/>
              </a:rPr>
              <a:t> QU</a:t>
            </a:r>
            <a:r>
              <a:rPr lang="en-US" altLang="en-US" b="1" dirty="0">
                <a:solidFill>
                  <a:srgbClr val="0F8F15"/>
                </a:solidFill>
                <a:latin typeface="Times New Roman" panose="02020603050405020304" pitchFamily="18" charset="0"/>
              </a:rPr>
              <a:t>Ậ</a:t>
            </a:r>
            <a:r>
              <a:rPr lang="vi-VN" altLang="en-US" b="1" dirty="0">
                <a:solidFill>
                  <a:srgbClr val="0F8F15"/>
                </a:solidFill>
                <a:latin typeface="Times New Roman" panose="02020603050405020304" pitchFamily="18" charset="0"/>
              </a:rPr>
              <a:t>N LONG BIÊN</a:t>
            </a:r>
            <a:endParaRPr lang="en-US" altLang="en-US" b="1" dirty="0">
              <a:solidFill>
                <a:srgbClr val="0F8F15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b="1" dirty="0">
                <a:solidFill>
                  <a:srgbClr val="0F8F15"/>
                </a:solidFill>
                <a:latin typeface="Times New Roman" panose="02020603050405020304" pitchFamily="18" charset="0"/>
              </a:rPr>
              <a:t>TRƯỜNG MẦM NON LONG BIÊN</a:t>
            </a:r>
            <a:endParaRPr lang="en-US" altLang="en-US" b="1" dirty="0">
              <a:solidFill>
                <a:srgbClr val="0F8F15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94B18-4073-46C2-8C2B-AD6534C6FC43}"/>
              </a:ext>
            </a:extLst>
          </p:cNvPr>
          <p:cNvSpPr txBox="1"/>
          <p:nvPr/>
        </p:nvSpPr>
        <p:spPr>
          <a:xfrm>
            <a:off x="4183757" y="4660557"/>
            <a:ext cx="4847404" cy="1501928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LÀM QUEN CHỮ CÁI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chữ cái a ă â</a:t>
            </a:r>
            <a:endParaRPr lang="vi-VN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– 6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BBE92C-DFDC-45F9-954D-EDDBCDC4B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567281"/>
            <a:ext cx="7832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NGÔN NGỮ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91819A-BEF3-4AC3-A238-3D2F93CC6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15" y="1872372"/>
            <a:ext cx="1047369" cy="106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7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9478" y="1138120"/>
            <a:ext cx="8128000" cy="5418667"/>
            <a:chOff x="709478" y="1138120"/>
            <a:chExt cx="8128000" cy="541866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96B1604-4CF5-4700-9B23-A1F61793C65B}"/>
                </a:ext>
              </a:extLst>
            </p:cNvPr>
            <p:cNvGrpSpPr/>
            <p:nvPr/>
          </p:nvGrpSpPr>
          <p:grpSpPr>
            <a:xfrm>
              <a:off x="709478" y="1138120"/>
              <a:ext cx="8128000" cy="5418667"/>
              <a:chOff x="709478" y="858144"/>
              <a:chExt cx="8128000" cy="5418667"/>
            </a:xfrm>
          </p:grpSpPr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FAC57DCC-DCF7-4C46-A12B-405685D2D8A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01713089"/>
                  </p:ext>
                </p:extLst>
              </p:nvPr>
            </p:nvGraphicFramePr>
            <p:xfrm>
              <a:off x="709478" y="858144"/>
              <a:ext cx="8128000" cy="541866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9E98BE-4D25-4A9F-8044-EDCE040F79EB}"/>
                  </a:ext>
                </a:extLst>
              </p:cNvPr>
              <p:cNvSpPr txBox="1"/>
              <p:nvPr/>
            </p:nvSpPr>
            <p:spPr>
              <a:xfrm rot="17981711">
                <a:off x="3548401" y="4299721"/>
                <a:ext cx="81594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>
                    <a:latin typeface="VNI-Avo" pitchFamily="2" charset="0"/>
                  </a:rPr>
                  <a:t>A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9E98BE-4D25-4A9F-8044-EDCE040F79EB}"/>
                  </a:ext>
                </a:extLst>
              </p:cNvPr>
              <p:cNvSpPr txBox="1"/>
              <p:nvPr/>
            </p:nvSpPr>
            <p:spPr>
              <a:xfrm rot="12135733">
                <a:off x="6106313" y="2966591"/>
                <a:ext cx="81594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>
                    <a:latin typeface="VNI-Avo" pitchFamily="2" charset="0"/>
                  </a:rPr>
                  <a:t>a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9E98BE-4D25-4A9F-8044-EDCE040F79EB}"/>
                  </a:ext>
                </a:extLst>
              </p:cNvPr>
              <p:cNvSpPr txBox="1"/>
              <p:nvPr/>
            </p:nvSpPr>
            <p:spPr>
              <a:xfrm rot="4041569">
                <a:off x="3422346" y="1456163"/>
                <a:ext cx="119609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latin typeface="VNI-Avo" pitchFamily="2" charset="0"/>
                  </a:rPr>
                  <a:t>AÂ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9E98BE-4D25-4A9F-8044-EDCE040F79EB}"/>
                  </a:ext>
                </a:extLst>
              </p:cNvPr>
              <p:cNvSpPr txBox="1"/>
              <p:nvPr/>
            </p:nvSpPr>
            <p:spPr>
              <a:xfrm rot="7768909">
                <a:off x="4180338" y="1908263"/>
                <a:ext cx="192652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 err="1">
                    <a:latin typeface="VNI-Avo" pitchFamily="2" charset="0"/>
                  </a:rPr>
                  <a:t>aê</a:t>
                </a:r>
                <a:endParaRPr lang="en-US" sz="8000" b="1" dirty="0">
                  <a:latin typeface="VNI-Avo" pitchFamily="2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59E98BE-4D25-4A9F-8044-EDCE040F79EB}"/>
                  </a:ext>
                </a:extLst>
              </p:cNvPr>
              <p:cNvSpPr txBox="1"/>
              <p:nvPr/>
            </p:nvSpPr>
            <p:spPr>
              <a:xfrm rot="14251119">
                <a:off x="4943464" y="4164476"/>
                <a:ext cx="113384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>
                    <a:latin typeface="VNI-Avo" pitchFamily="2" charset="0"/>
                  </a:rPr>
                  <a:t>aâ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59E98BE-4D25-4A9F-8044-EDCE040F79EB}"/>
                </a:ext>
              </a:extLst>
            </p:cNvPr>
            <p:cNvSpPr txBox="1"/>
            <p:nvPr/>
          </p:nvSpPr>
          <p:spPr>
            <a:xfrm>
              <a:off x="2678162" y="3097235"/>
              <a:ext cx="13598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VNI-Avo" pitchFamily="2" charset="0"/>
                </a:rPr>
                <a:t>AÊ</a:t>
              </a:r>
            </a:p>
          </p:txBody>
        </p:sp>
      </p:grpSp>
      <p:sp>
        <p:nvSpPr>
          <p:cNvPr id="13" name="mui ten">
            <a:extLst>
              <a:ext uri="{FF2B5EF4-FFF2-40B4-BE49-F238E27FC236}">
                <a16:creationId xmlns:a16="http://schemas.microsoft.com/office/drawing/2014/main" id="{E53C62DF-735A-456F-93DF-4AC66665B0DF}"/>
              </a:ext>
            </a:extLst>
          </p:cNvPr>
          <p:cNvSpPr/>
          <p:nvPr/>
        </p:nvSpPr>
        <p:spPr>
          <a:xfrm rot="168061">
            <a:off x="1150990" y="2886087"/>
            <a:ext cx="1503335" cy="1012326"/>
          </a:xfrm>
          <a:prstGeom prst="rightArrow">
            <a:avLst/>
          </a:prstGeom>
          <a:solidFill>
            <a:srgbClr val="DF4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3FE1A0-CB9F-44C6-B6A5-66F392D3D316}"/>
              </a:ext>
            </a:extLst>
          </p:cNvPr>
          <p:cNvSpPr/>
          <p:nvPr/>
        </p:nvSpPr>
        <p:spPr>
          <a:xfrm>
            <a:off x="4102587" y="3257358"/>
            <a:ext cx="1301858" cy="130185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VNI-Avo" pitchFamily="2" charset="0"/>
              </a:rPr>
              <a:t>Quay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3D6ABC1-B3CD-4390-8831-F22F9139A3BF}"/>
              </a:ext>
            </a:extLst>
          </p:cNvPr>
          <p:cNvSpPr/>
          <p:nvPr/>
        </p:nvSpPr>
        <p:spPr>
          <a:xfrm>
            <a:off x="5510389" y="6858000"/>
            <a:ext cx="1176226" cy="11662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F3A8FB-8DC6-48C6-B147-3C7D3BD713C4}"/>
              </a:ext>
            </a:extLst>
          </p:cNvPr>
          <p:cNvSpPr txBox="1"/>
          <p:nvPr/>
        </p:nvSpPr>
        <p:spPr>
          <a:xfrm>
            <a:off x="1038859" y="433953"/>
            <a:ext cx="6807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n/>
                <a:solidFill>
                  <a:schemeClr val="accent1">
                    <a:lumMod val="50000"/>
                  </a:schemeClr>
                </a:solidFill>
                <a:latin typeface="UTM Loko" pitchFamily="18" charset="0"/>
                <a:ea typeface="Segoe UI Black" panose="020B0A02040204020203" pitchFamily="34" charset="0"/>
              </a:rPr>
              <a:t>TC 1: VÒNG QUAY KỲ DIỆU</a:t>
            </a:r>
            <a:endParaRPr lang="en-US" sz="3200" dirty="0">
              <a:solidFill>
                <a:srgbClr val="666699"/>
              </a:solidFill>
              <a:latin typeface="UTM Loko" pitchFamily="18" charset="0"/>
              <a:ea typeface="Segoe UI Black" panose="020B0A02040204020203" pitchFamily="34" charset="0"/>
            </a:endParaRPr>
          </a:p>
        </p:txBody>
      </p:sp>
      <p:pic>
        <p:nvPicPr>
          <p:cNvPr id="17" name="EM BE">
            <a:extLst>
              <a:ext uri="{FF2B5EF4-FFF2-40B4-BE49-F238E27FC236}">
                <a16:creationId xmlns:a16="http://schemas.microsoft.com/office/drawing/2014/main" id="{6FD13622-CD45-4889-AB49-56F7A23D0F9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58477" y="2387643"/>
            <a:ext cx="3888266" cy="457519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1F0677F-81EB-479D-88D3-DC87919A1DEE}"/>
              </a:ext>
            </a:extLst>
          </p:cNvPr>
          <p:cNvSpPr txBox="1"/>
          <p:nvPr/>
        </p:nvSpPr>
        <p:spPr>
          <a:xfrm>
            <a:off x="7400485" y="916219"/>
            <a:ext cx="210793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600" b="1">
                <a:latin typeface="VNI-Avo" pitchFamily="2" charset="0"/>
              </a:rPr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F0677F-81EB-479D-88D3-DC87919A1DEE}"/>
              </a:ext>
            </a:extLst>
          </p:cNvPr>
          <p:cNvSpPr txBox="1"/>
          <p:nvPr/>
        </p:nvSpPr>
        <p:spPr>
          <a:xfrm>
            <a:off x="7685195" y="916219"/>
            <a:ext cx="210793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600" b="1">
                <a:latin typeface="VNI-Avo" pitchFamily="2" charset="0"/>
              </a:rPr>
              <a:t>AÊ</a:t>
            </a:r>
          </a:p>
        </p:txBody>
      </p:sp>
    </p:spTree>
    <p:extLst>
      <p:ext uri="{BB962C8B-B14F-4D97-AF65-F5344CB8AC3E}">
        <p14:creationId xmlns:p14="http://schemas.microsoft.com/office/powerpoint/2010/main" val="307774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CacVongQuayCuaChiecNonKyDieu-VA-62264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8" grpId="0"/>
      <p:bldP spid="28" grpId="1"/>
      <p:bldP spid="31" grpId="0"/>
      <p:bldP spid="31" grpId="1"/>
      <p:bldP spid="3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â ô6">
            <a:extLst>
              <a:ext uri="{FF2B5EF4-FFF2-40B4-BE49-F238E27FC236}">
                <a16:creationId xmlns:a16="http://schemas.microsoft.com/office/drawing/2014/main" id="{656548A7-7F27-4A04-9042-A82EC2CDDDBF}"/>
              </a:ext>
            </a:extLst>
          </p:cNvPr>
          <p:cNvSpPr/>
          <p:nvPr/>
        </p:nvSpPr>
        <p:spPr>
          <a:xfrm>
            <a:off x="5135880" y="3815218"/>
            <a:ext cx="1920240" cy="19236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>
                <a:solidFill>
                  <a:schemeClr val="tx1"/>
                </a:solidFill>
                <a:latin typeface="VNI-Avo" pitchFamily="2" charset="0"/>
              </a:rPr>
              <a:t>aâ</a:t>
            </a:r>
          </a:p>
        </p:txBody>
      </p:sp>
      <p:sp>
        <p:nvSpPr>
          <p:cNvPr id="29" name="a ô5">
            <a:extLst>
              <a:ext uri="{FF2B5EF4-FFF2-40B4-BE49-F238E27FC236}">
                <a16:creationId xmlns:a16="http://schemas.microsoft.com/office/drawing/2014/main" id="{9BE11304-7DFA-4CA9-9CCC-878B86B585AB}"/>
              </a:ext>
            </a:extLst>
          </p:cNvPr>
          <p:cNvSpPr/>
          <p:nvPr/>
        </p:nvSpPr>
        <p:spPr>
          <a:xfrm>
            <a:off x="3124201" y="3815218"/>
            <a:ext cx="1920240" cy="19236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>
                <a:solidFill>
                  <a:schemeClr val="tx1"/>
                </a:solidFill>
                <a:latin typeface="VNI-Avo" pitchFamily="2" charset="0"/>
              </a:rPr>
              <a:t>a</a:t>
            </a:r>
          </a:p>
        </p:txBody>
      </p:sp>
      <p:sp>
        <p:nvSpPr>
          <p:cNvPr id="28" name="Â ô4">
            <a:extLst>
              <a:ext uri="{FF2B5EF4-FFF2-40B4-BE49-F238E27FC236}">
                <a16:creationId xmlns:a16="http://schemas.microsoft.com/office/drawing/2014/main" id="{105777CD-BCAD-4365-9C6A-7769BFB09B68}"/>
              </a:ext>
            </a:extLst>
          </p:cNvPr>
          <p:cNvSpPr/>
          <p:nvPr/>
        </p:nvSpPr>
        <p:spPr>
          <a:xfrm>
            <a:off x="1112522" y="3815218"/>
            <a:ext cx="1920240" cy="19236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>
                <a:solidFill>
                  <a:schemeClr val="tx1"/>
                </a:solidFill>
                <a:latin typeface="VNI-Avo" pitchFamily="2" charset="0"/>
              </a:rPr>
              <a:t>AÂ</a:t>
            </a:r>
          </a:p>
        </p:txBody>
      </p:sp>
      <p:sp>
        <p:nvSpPr>
          <p:cNvPr id="27" name="Ă ô3">
            <a:extLst>
              <a:ext uri="{FF2B5EF4-FFF2-40B4-BE49-F238E27FC236}">
                <a16:creationId xmlns:a16="http://schemas.microsoft.com/office/drawing/2014/main" id="{CB7A0B59-3AD6-48F0-A552-7931F9FD7066}"/>
              </a:ext>
            </a:extLst>
          </p:cNvPr>
          <p:cNvSpPr/>
          <p:nvPr/>
        </p:nvSpPr>
        <p:spPr>
          <a:xfrm>
            <a:off x="5135880" y="1792454"/>
            <a:ext cx="1920240" cy="19236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>
                <a:solidFill>
                  <a:schemeClr val="tx1"/>
                </a:solidFill>
                <a:latin typeface="VNI-Avo" pitchFamily="2" charset="0"/>
              </a:rPr>
              <a:t>AÊ</a:t>
            </a:r>
          </a:p>
        </p:txBody>
      </p:sp>
      <p:sp>
        <p:nvSpPr>
          <p:cNvPr id="31" name="ă ô2">
            <a:extLst>
              <a:ext uri="{FF2B5EF4-FFF2-40B4-BE49-F238E27FC236}">
                <a16:creationId xmlns:a16="http://schemas.microsoft.com/office/drawing/2014/main" id="{DF2A8C95-592E-437D-B497-37DEA59A65A5}"/>
              </a:ext>
            </a:extLst>
          </p:cNvPr>
          <p:cNvSpPr/>
          <p:nvPr/>
        </p:nvSpPr>
        <p:spPr>
          <a:xfrm>
            <a:off x="3124201" y="1793502"/>
            <a:ext cx="1920240" cy="19236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>
                <a:solidFill>
                  <a:schemeClr val="tx1"/>
                </a:solidFill>
                <a:latin typeface="VNI-Avo" pitchFamily="2" charset="0"/>
              </a:rPr>
              <a:t>aê</a:t>
            </a:r>
          </a:p>
        </p:txBody>
      </p:sp>
      <p:sp>
        <p:nvSpPr>
          <p:cNvPr id="26" name="A ô1">
            <a:extLst>
              <a:ext uri="{FF2B5EF4-FFF2-40B4-BE49-F238E27FC236}">
                <a16:creationId xmlns:a16="http://schemas.microsoft.com/office/drawing/2014/main" id="{95F0A586-63BC-40FC-9E79-F61216287610}"/>
              </a:ext>
            </a:extLst>
          </p:cNvPr>
          <p:cNvSpPr/>
          <p:nvPr/>
        </p:nvSpPr>
        <p:spPr>
          <a:xfrm>
            <a:off x="1112522" y="1792454"/>
            <a:ext cx="1920240" cy="19236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>
                <a:solidFill>
                  <a:schemeClr val="tx1"/>
                </a:solidFill>
                <a:latin typeface="VNI-Avo" pitchFamily="2" charset="0"/>
              </a:rPr>
              <a:t>A</a:t>
            </a:r>
          </a:p>
        </p:txBody>
      </p:sp>
      <p:sp>
        <p:nvSpPr>
          <p:cNvPr id="4" name="ô1">
            <a:extLst>
              <a:ext uri="{FF2B5EF4-FFF2-40B4-BE49-F238E27FC236}">
                <a16:creationId xmlns:a16="http://schemas.microsoft.com/office/drawing/2014/main" id="{55A32C35-0D66-411B-B7C0-A36397AA20E8}"/>
              </a:ext>
            </a:extLst>
          </p:cNvPr>
          <p:cNvSpPr/>
          <p:nvPr/>
        </p:nvSpPr>
        <p:spPr>
          <a:xfrm>
            <a:off x="1112522" y="1792454"/>
            <a:ext cx="1920240" cy="1923604"/>
          </a:xfrm>
          <a:prstGeom prst="rect">
            <a:avLst/>
          </a:prstGeom>
          <a:solidFill>
            <a:srgbClr val="FB9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1</a:t>
            </a:r>
          </a:p>
        </p:txBody>
      </p:sp>
      <p:sp>
        <p:nvSpPr>
          <p:cNvPr id="21" name="ô2">
            <a:extLst>
              <a:ext uri="{FF2B5EF4-FFF2-40B4-BE49-F238E27FC236}">
                <a16:creationId xmlns:a16="http://schemas.microsoft.com/office/drawing/2014/main" id="{8E0D627A-5B15-422A-877A-44C558733259}"/>
              </a:ext>
            </a:extLst>
          </p:cNvPr>
          <p:cNvSpPr/>
          <p:nvPr/>
        </p:nvSpPr>
        <p:spPr>
          <a:xfrm>
            <a:off x="3124201" y="1792454"/>
            <a:ext cx="1920240" cy="1923604"/>
          </a:xfrm>
          <a:prstGeom prst="rect">
            <a:avLst/>
          </a:prstGeom>
          <a:solidFill>
            <a:srgbClr val="FB9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>
                <a:latin typeface="Tw Cen MT Condensed Extra Bold" panose="020B0803020202020204" pitchFamily="34" charset="0"/>
              </a:rPr>
              <a:t>2</a:t>
            </a:r>
          </a:p>
        </p:txBody>
      </p:sp>
      <p:sp>
        <p:nvSpPr>
          <p:cNvPr id="22" name="ô3">
            <a:extLst>
              <a:ext uri="{FF2B5EF4-FFF2-40B4-BE49-F238E27FC236}">
                <a16:creationId xmlns:a16="http://schemas.microsoft.com/office/drawing/2014/main" id="{4EB3800B-578F-4DF7-89C2-7D44F4060512}"/>
              </a:ext>
            </a:extLst>
          </p:cNvPr>
          <p:cNvSpPr/>
          <p:nvPr/>
        </p:nvSpPr>
        <p:spPr>
          <a:xfrm>
            <a:off x="5135880" y="1783195"/>
            <a:ext cx="1920240" cy="1923604"/>
          </a:xfrm>
          <a:prstGeom prst="rect">
            <a:avLst/>
          </a:prstGeom>
          <a:solidFill>
            <a:srgbClr val="FB9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>
                <a:latin typeface="Tw Cen MT Condensed Extra Bold" panose="020B0803020202020204" pitchFamily="34" charset="0"/>
              </a:rPr>
              <a:t>3</a:t>
            </a:r>
          </a:p>
        </p:txBody>
      </p:sp>
      <p:sp>
        <p:nvSpPr>
          <p:cNvPr id="23" name="ô4">
            <a:extLst>
              <a:ext uri="{FF2B5EF4-FFF2-40B4-BE49-F238E27FC236}">
                <a16:creationId xmlns:a16="http://schemas.microsoft.com/office/drawing/2014/main" id="{6F2C5691-37C2-4621-8831-94674E506E9D}"/>
              </a:ext>
            </a:extLst>
          </p:cNvPr>
          <p:cNvSpPr/>
          <p:nvPr/>
        </p:nvSpPr>
        <p:spPr>
          <a:xfrm>
            <a:off x="1112522" y="3808147"/>
            <a:ext cx="1920240" cy="1923604"/>
          </a:xfrm>
          <a:prstGeom prst="rect">
            <a:avLst/>
          </a:prstGeom>
          <a:solidFill>
            <a:srgbClr val="FB9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>
                <a:latin typeface="Tw Cen MT Condensed Extra Bold" panose="020B0803020202020204" pitchFamily="34" charset="0"/>
              </a:rPr>
              <a:t>4</a:t>
            </a:r>
          </a:p>
        </p:txBody>
      </p:sp>
      <p:sp>
        <p:nvSpPr>
          <p:cNvPr id="24" name="ô5">
            <a:extLst>
              <a:ext uri="{FF2B5EF4-FFF2-40B4-BE49-F238E27FC236}">
                <a16:creationId xmlns:a16="http://schemas.microsoft.com/office/drawing/2014/main" id="{0B659FDD-959E-4B20-8F03-13812CCBCFA6}"/>
              </a:ext>
            </a:extLst>
          </p:cNvPr>
          <p:cNvSpPr/>
          <p:nvPr/>
        </p:nvSpPr>
        <p:spPr>
          <a:xfrm>
            <a:off x="3124201" y="3815218"/>
            <a:ext cx="1920240" cy="1923604"/>
          </a:xfrm>
          <a:prstGeom prst="rect">
            <a:avLst/>
          </a:prstGeom>
          <a:solidFill>
            <a:srgbClr val="FB9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>
                <a:latin typeface="Tw Cen MT Condensed Extra Bold" panose="020B0803020202020204" pitchFamily="34" charset="0"/>
              </a:rPr>
              <a:t>5</a:t>
            </a:r>
          </a:p>
        </p:txBody>
      </p:sp>
      <p:sp>
        <p:nvSpPr>
          <p:cNvPr id="25" name="ô6">
            <a:extLst>
              <a:ext uri="{FF2B5EF4-FFF2-40B4-BE49-F238E27FC236}">
                <a16:creationId xmlns:a16="http://schemas.microsoft.com/office/drawing/2014/main" id="{104FD25A-173A-4F5D-984A-06C0C95E45AF}"/>
              </a:ext>
            </a:extLst>
          </p:cNvPr>
          <p:cNvSpPr/>
          <p:nvPr/>
        </p:nvSpPr>
        <p:spPr>
          <a:xfrm>
            <a:off x="5135880" y="3815218"/>
            <a:ext cx="1920240" cy="1923604"/>
          </a:xfrm>
          <a:prstGeom prst="rect">
            <a:avLst/>
          </a:prstGeom>
          <a:solidFill>
            <a:srgbClr val="FB9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>
                <a:latin typeface="Tw Cen MT Condensed Extra Bold" panose="020B0803020202020204" pitchFamily="34" charset="0"/>
              </a:rPr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7A6A84-C2ED-417E-86A8-1379F58BF834}"/>
              </a:ext>
            </a:extLst>
          </p:cNvPr>
          <p:cNvSpPr txBox="1"/>
          <p:nvPr/>
        </p:nvSpPr>
        <p:spPr>
          <a:xfrm>
            <a:off x="366213" y="117792"/>
            <a:ext cx="645170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vi-VN" sz="3200" b="1" dirty="0">
                <a:ln/>
                <a:solidFill>
                  <a:schemeClr val="accent1">
                    <a:lumMod val="50000"/>
                  </a:schemeClr>
                </a:solidFill>
                <a:latin typeface="UTM Loko" pitchFamily="18" charset="0"/>
                <a:ea typeface="Segoe UI Black" panose="020B0A02040204020203" pitchFamily="34" charset="0"/>
              </a:rPr>
              <a:t>TC 2: </a:t>
            </a:r>
            <a:r>
              <a:rPr lang="en-US" sz="3200" b="1" dirty="0">
                <a:ln/>
                <a:solidFill>
                  <a:schemeClr val="accent1">
                    <a:lumMod val="50000"/>
                  </a:schemeClr>
                </a:solidFill>
                <a:latin typeface="UTM Loko" pitchFamily="18" charset="0"/>
                <a:ea typeface="Segoe UI Black" panose="020B0A02040204020203" pitchFamily="34" charset="0"/>
              </a:rPr>
              <a:t>Ô </a:t>
            </a:r>
            <a:r>
              <a:rPr lang="en-US" sz="3200" b="1" dirty="0">
                <a:ln/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  <a:ea typeface="Segoe UI Black" panose="020B0A02040204020203" pitchFamily="34" charset="0"/>
              </a:rPr>
              <a:t>SỐ</a:t>
            </a:r>
            <a:r>
              <a:rPr lang="en-US" sz="3200" b="1" dirty="0">
                <a:ln/>
                <a:solidFill>
                  <a:schemeClr val="accent1">
                    <a:lumMod val="50000"/>
                  </a:schemeClr>
                </a:solidFill>
                <a:latin typeface="UTM Loko" pitchFamily="18" charset="0"/>
                <a:ea typeface="Segoe UI Black" panose="020B0A02040204020203" pitchFamily="34" charset="0"/>
              </a:rPr>
              <a:t> BÍ ẨN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0A8431-0026-4BCA-A9C3-143B34E088B0}"/>
              </a:ext>
            </a:extLst>
          </p:cNvPr>
          <p:cNvSpPr/>
          <p:nvPr/>
        </p:nvSpPr>
        <p:spPr>
          <a:xfrm>
            <a:off x="520093" y="1119178"/>
            <a:ext cx="7257211" cy="5148272"/>
          </a:xfrm>
          <a:prstGeom prst="rect">
            <a:avLst/>
          </a:prstGeom>
          <a:noFill/>
          <a:ln w="190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utoShape 2" descr="Teacher PNG Transparent Background, Free Download #46720 - FreeIconsPNG">
            <a:extLst>
              <a:ext uri="{FF2B5EF4-FFF2-40B4-BE49-F238E27FC236}">
                <a16:creationId xmlns:a16="http://schemas.microsoft.com/office/drawing/2014/main" id="{AB9A59B1-AD43-4007-A75D-E46A358EFB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E6BE138-14F1-4A0A-B02B-1D390FD87B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23290" r="23858"/>
          <a:stretch/>
        </p:blipFill>
        <p:spPr>
          <a:xfrm>
            <a:off x="9476952" y="2681899"/>
            <a:ext cx="2340504" cy="4176101"/>
          </a:xfrm>
          <a:prstGeom prst="rect">
            <a:avLst/>
          </a:prstGeom>
        </p:spPr>
      </p:pic>
      <p:pic>
        <p:nvPicPr>
          <p:cNvPr id="1027" name="hoa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957" y="940053"/>
            <a:ext cx="1948942" cy="129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hoa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35" y="940053"/>
            <a:ext cx="1948942" cy="129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hoa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166" y="940054"/>
            <a:ext cx="1948942" cy="129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90180" y="-609600"/>
            <a:ext cx="609600" cy="609600"/>
          </a:xfrm>
          <a:prstGeom prst="rect">
            <a:avLst/>
          </a:prstGeom>
        </p:spPr>
      </p:pic>
      <p:pic>
        <p:nvPicPr>
          <p:cNvPr id="39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42404" y="-609600"/>
            <a:ext cx="609600" cy="609600"/>
          </a:xfrm>
          <a:prstGeom prst="rect">
            <a:avLst/>
          </a:prstGeom>
        </p:spPr>
      </p:pic>
      <p:pic>
        <p:nvPicPr>
          <p:cNvPr id="40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55484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493">
        <p:split orient="vert"/>
      </p:transition>
    </mc:Choice>
    <mc:Fallback xmlns="">
      <p:transition spd="slow" advTm="949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34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342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342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32" grpId="0" animBg="1"/>
      <p:bldP spid="32" grpId="1" animBg="1"/>
      <p:bldP spid="32" grpId="2" animBg="1"/>
      <p:bldP spid="29" grpId="0" animBg="1"/>
      <p:bldP spid="29" grpId="1" animBg="1"/>
      <p:bldP spid="29" grpId="2" animBg="1"/>
      <p:bldP spid="28" grpId="0" animBg="1"/>
      <p:bldP spid="28" grpId="1" animBg="1"/>
      <p:bldP spid="28" grpId="2" animBg="1"/>
      <p:bldP spid="27" grpId="0" animBg="1"/>
      <p:bldP spid="27" grpId="1" animBg="1"/>
      <p:bldP spid="27" grpId="2" animBg="1"/>
      <p:bldP spid="31" grpId="0" animBg="1"/>
      <p:bldP spid="31" grpId="1" animBg="1"/>
      <p:bldP spid="31" grpId="2" animBg="1"/>
      <p:bldP spid="26" grpId="0" animBg="1"/>
      <p:bldP spid="26" grpId="1" animBg="1"/>
      <p:bldP spid="26" grpId="2" animBg="1"/>
      <p:bldP spid="4" grpId="0" animBg="1"/>
      <p:bldP spid="4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013332-897D-4C75-900C-BB82A69C9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7277" y="1446119"/>
            <a:ext cx="4518724" cy="30232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467425-A55D-4089-A87D-6AF9DDD5FF9E}"/>
              </a:ext>
            </a:extLst>
          </p:cNvPr>
          <p:cNvSpPr txBox="1"/>
          <p:nvPr/>
        </p:nvSpPr>
        <p:spPr>
          <a:xfrm>
            <a:off x="1108454" y="240224"/>
            <a:ext cx="6757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DF4329"/>
                </a:solidFill>
                <a:latin typeface="UTM Loko" pitchFamily="18" charset="0"/>
                <a:ea typeface="Segoe UI Black" panose="020B0A02040204020203" pitchFamily="34" charset="0"/>
              </a:rPr>
              <a:t>TC 3: </a:t>
            </a:r>
            <a:r>
              <a:rPr lang="en-US" sz="3200" b="1" dirty="0">
                <a:solidFill>
                  <a:srgbClr val="DF4329"/>
                </a:solidFill>
                <a:latin typeface="UTM Loko" pitchFamily="18" charset="0"/>
                <a:ea typeface="Segoe UI Black" panose="020B0A02040204020203" pitchFamily="34" charset="0"/>
              </a:rPr>
              <a:t>TÌM NHANH GẮN ĐÚNG</a:t>
            </a:r>
            <a:r>
              <a:rPr lang="vi-VN" sz="3200" b="1" dirty="0">
                <a:solidFill>
                  <a:srgbClr val="DF4329"/>
                </a:solidFill>
                <a:latin typeface="UTM Loko" pitchFamily="18" charset="0"/>
                <a:ea typeface="Segoe UI Black" panose="020B0A02040204020203" pitchFamily="34" charset="0"/>
              </a:rPr>
              <a:t> </a:t>
            </a:r>
            <a:endParaRPr lang="en-US" sz="3200" b="1" dirty="0">
              <a:solidFill>
                <a:srgbClr val="DF4329"/>
              </a:solidFill>
              <a:latin typeface="UTM Loko" pitchFamily="18" charset="0"/>
              <a:ea typeface="Segoe UI Black" panose="020B0A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44904A-98D3-442D-9443-EC132C93FD4E}"/>
              </a:ext>
            </a:extLst>
          </p:cNvPr>
          <p:cNvSpPr/>
          <p:nvPr/>
        </p:nvSpPr>
        <p:spPr>
          <a:xfrm>
            <a:off x="2346215" y="5518585"/>
            <a:ext cx="3428677" cy="1099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VNI-Avo" pitchFamily="2" charset="0"/>
              </a:rPr>
              <a:t>Caùi b..øn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C20145-A62E-4F1A-BB69-43A3887BF537}"/>
              </a:ext>
            </a:extLst>
          </p:cNvPr>
          <p:cNvSpPr/>
          <p:nvPr/>
        </p:nvSpPr>
        <p:spPr>
          <a:xfrm>
            <a:off x="681924" y="979982"/>
            <a:ext cx="6478293" cy="4180954"/>
          </a:xfrm>
          <a:prstGeom prst="rect">
            <a:avLst/>
          </a:prstGeom>
          <a:noFill/>
          <a:ln>
            <a:solidFill>
              <a:srgbClr val="5389A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F0677F-81EB-479D-88D3-DC87919A1DEE}"/>
              </a:ext>
            </a:extLst>
          </p:cNvPr>
          <p:cNvSpPr txBox="1"/>
          <p:nvPr/>
        </p:nvSpPr>
        <p:spPr>
          <a:xfrm>
            <a:off x="1011262" y="4341874"/>
            <a:ext cx="60985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latin typeface="VNI-Avo" pitchFamily="2" charset="0"/>
              </a:rPr>
              <a:t>Caùi baøn</a:t>
            </a:r>
          </a:p>
        </p:txBody>
      </p:sp>
      <p:sp>
        <p:nvSpPr>
          <p:cNvPr id="10" name="chu cai ban">
            <a:extLst>
              <a:ext uri="{FF2B5EF4-FFF2-40B4-BE49-F238E27FC236}">
                <a16:creationId xmlns:a16="http://schemas.microsoft.com/office/drawing/2014/main" id="{1AE70CAE-110F-4134-90A2-424B87E38B8D}"/>
              </a:ext>
            </a:extLst>
          </p:cNvPr>
          <p:cNvSpPr txBox="1"/>
          <p:nvPr/>
        </p:nvSpPr>
        <p:spPr>
          <a:xfrm>
            <a:off x="1011262" y="5652681"/>
            <a:ext cx="60985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VNI-Avo" pitchFamily="2" charset="0"/>
              </a:rPr>
              <a:t>Caùi baøn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DC34CB-11BE-4DEF-87C2-247032AF34C1}"/>
              </a:ext>
            </a:extLst>
          </p:cNvPr>
          <p:cNvSpPr/>
          <p:nvPr/>
        </p:nvSpPr>
        <p:spPr>
          <a:xfrm>
            <a:off x="7865715" y="1015755"/>
            <a:ext cx="1131376" cy="11313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VNI-Avo" pitchFamily="2" charset="0"/>
              </a:rPr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6C2276-6FF9-4B41-A35D-FD97693F1483}"/>
              </a:ext>
            </a:extLst>
          </p:cNvPr>
          <p:cNvSpPr/>
          <p:nvPr/>
        </p:nvSpPr>
        <p:spPr>
          <a:xfrm>
            <a:off x="9483347" y="1015755"/>
            <a:ext cx="1131376" cy="11313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VNI-Avo" pitchFamily="2" charset="0"/>
              </a:rPr>
              <a:t>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0896E-DF6A-46C5-BC1C-FE8F2D38FEF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4375" y1="81719" x2="74844" y2="75313"/>
                        <a14:foregroundMark x1="29844" y1="68750" x2="20938" y2="59531"/>
                        <a14:foregroundMark x1="17188" y1="64375" x2="28125" y2="69219"/>
                        <a14:foregroundMark x1="31094" y1="29844" x2="29063" y2="19688"/>
                        <a14:foregroundMark x1="31094" y1="34219" x2="33438" y2="34375"/>
                        <a14:foregroundMark x1="72813" y1="31094" x2="82500" y2="21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5859" y="2374273"/>
            <a:ext cx="5110892" cy="5110892"/>
          </a:xfrm>
          <a:prstGeom prst="rect">
            <a:avLst/>
          </a:prstGeom>
        </p:spPr>
      </p:pic>
      <p:pic>
        <p:nvPicPr>
          <p:cNvPr id="15" name="dung">
            <a:hlinkClick r:id="" action="ppaction://media"/>
            <a:extLst>
              <a:ext uri="{FF2B5EF4-FFF2-40B4-BE49-F238E27FC236}">
                <a16:creationId xmlns:a16="http://schemas.microsoft.com/office/drawing/2014/main" id="{348B8066-4D9C-4F40-8F80-BF15CFD1E5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-1215348"/>
            <a:ext cx="609600" cy="609600"/>
          </a:xfrm>
          <a:prstGeom prst="rect">
            <a:avLst/>
          </a:prstGeom>
        </p:spPr>
      </p:pic>
      <p:pic>
        <p:nvPicPr>
          <p:cNvPr id="16" name="sai">
            <a:hlinkClick r:id="" action="ppaction://media"/>
            <a:extLst>
              <a:ext uri="{FF2B5EF4-FFF2-40B4-BE49-F238E27FC236}">
                <a16:creationId xmlns:a16="http://schemas.microsoft.com/office/drawing/2014/main" id="{A0E8DB4F-661A-4CBC-86DE-34BBFC91F89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39435" y="-10411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2176 L -0.15026 0.02176 C -0.21771 0.02176 -0.30052 0.20371 -0.30052 0.35162 L -0.30052 0.6814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26" y="3298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05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844904A-98D3-442D-9443-EC132C93FD4E}"/>
              </a:ext>
            </a:extLst>
          </p:cNvPr>
          <p:cNvSpPr/>
          <p:nvPr/>
        </p:nvSpPr>
        <p:spPr>
          <a:xfrm>
            <a:off x="2346215" y="5518585"/>
            <a:ext cx="3428677" cy="109919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VNI-Avo" pitchFamily="2" charset="0"/>
              </a:rPr>
              <a:t>Kh..n m..t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C20145-A62E-4F1A-BB69-43A3887BF537}"/>
              </a:ext>
            </a:extLst>
          </p:cNvPr>
          <p:cNvSpPr/>
          <p:nvPr/>
        </p:nvSpPr>
        <p:spPr>
          <a:xfrm>
            <a:off x="681924" y="979982"/>
            <a:ext cx="6478293" cy="4180954"/>
          </a:xfrm>
          <a:prstGeom prst="rect">
            <a:avLst/>
          </a:prstGeom>
          <a:noFill/>
          <a:ln>
            <a:solidFill>
              <a:srgbClr val="5389A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F0677F-81EB-479D-88D3-DC87919A1DEE}"/>
              </a:ext>
            </a:extLst>
          </p:cNvPr>
          <p:cNvSpPr txBox="1"/>
          <p:nvPr/>
        </p:nvSpPr>
        <p:spPr>
          <a:xfrm>
            <a:off x="871779" y="4341874"/>
            <a:ext cx="60985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latin typeface="VNI-Avo" pitchFamily="2" charset="0"/>
              </a:rPr>
              <a:t>Khaên maët</a:t>
            </a:r>
          </a:p>
        </p:txBody>
      </p:sp>
      <p:sp>
        <p:nvSpPr>
          <p:cNvPr id="10" name="chu cai ban">
            <a:extLst>
              <a:ext uri="{FF2B5EF4-FFF2-40B4-BE49-F238E27FC236}">
                <a16:creationId xmlns:a16="http://schemas.microsoft.com/office/drawing/2014/main" id="{1AE70CAE-110F-4134-90A2-424B87E38B8D}"/>
              </a:ext>
            </a:extLst>
          </p:cNvPr>
          <p:cNvSpPr txBox="1"/>
          <p:nvPr/>
        </p:nvSpPr>
        <p:spPr>
          <a:xfrm>
            <a:off x="1025776" y="5663728"/>
            <a:ext cx="60985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VNI-Avo" pitchFamily="2" charset="0"/>
              </a:rPr>
              <a:t>Khaên m..t</a:t>
            </a:r>
          </a:p>
          <a:p>
            <a:pPr algn="ctr"/>
            <a:r>
              <a:rPr lang="en-US" sz="4800" b="1">
                <a:solidFill>
                  <a:schemeClr val="bg1"/>
                </a:solidFill>
                <a:latin typeface="VNI-Avo" pitchFamily="2" charset="0"/>
              </a:rPr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6C2276-6FF9-4B41-A35D-FD97693F1483}"/>
              </a:ext>
            </a:extLst>
          </p:cNvPr>
          <p:cNvSpPr/>
          <p:nvPr/>
        </p:nvSpPr>
        <p:spPr>
          <a:xfrm>
            <a:off x="9328532" y="1029286"/>
            <a:ext cx="1131376" cy="113137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VNI-Avo" pitchFamily="2" charset="0"/>
              </a:rPr>
              <a:t>aê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0896E-DF6A-46C5-BC1C-FE8F2D38FEF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4375" y1="81719" x2="74844" y2="75313"/>
                        <a14:foregroundMark x1="29844" y1="68750" x2="20938" y2="59531"/>
                        <a14:foregroundMark x1="17188" y1="64375" x2="28125" y2="69219"/>
                        <a14:foregroundMark x1="31094" y1="29844" x2="29063" y2="19688"/>
                        <a14:foregroundMark x1="31094" y1="34219" x2="33438" y2="34375"/>
                        <a14:foregroundMark x1="72813" y1="31094" x2="82500" y2="21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1937" y="2389771"/>
            <a:ext cx="5110892" cy="5110892"/>
          </a:xfrm>
          <a:prstGeom prst="rect">
            <a:avLst/>
          </a:prstGeom>
        </p:spPr>
      </p:pic>
      <p:pic>
        <p:nvPicPr>
          <p:cNvPr id="14" name="sai">
            <a:hlinkClick r:id="" action="ppaction://media"/>
            <a:extLst>
              <a:ext uri="{FF2B5EF4-FFF2-40B4-BE49-F238E27FC236}">
                <a16:creationId xmlns:a16="http://schemas.microsoft.com/office/drawing/2014/main" id="{A0E8DB4F-661A-4CBC-86DE-34BBFC91F8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97899" y="-914400"/>
            <a:ext cx="609600" cy="609600"/>
          </a:xfrm>
          <a:prstGeom prst="rect">
            <a:avLst/>
          </a:prstGeom>
        </p:spPr>
      </p:pic>
      <p:pic>
        <p:nvPicPr>
          <p:cNvPr id="15" name="dung">
            <a:hlinkClick r:id="" action="ppaction://media"/>
            <a:extLst>
              <a:ext uri="{FF2B5EF4-FFF2-40B4-BE49-F238E27FC236}">
                <a16:creationId xmlns:a16="http://schemas.microsoft.com/office/drawing/2014/main" id="{348B8066-4D9C-4F40-8F80-BF15CFD1E5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59908" y="-609600"/>
            <a:ext cx="91923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C55756-425A-43AD-AF70-E58BB6C116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275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7277" y="344506"/>
            <a:ext cx="4343239" cy="43432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F467425-A55D-4089-A87D-6AF9DDD5FF9E}"/>
              </a:ext>
            </a:extLst>
          </p:cNvPr>
          <p:cNvSpPr txBox="1"/>
          <p:nvPr/>
        </p:nvSpPr>
        <p:spPr>
          <a:xfrm>
            <a:off x="1108454" y="240224"/>
            <a:ext cx="6757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DF4329"/>
                </a:solidFill>
                <a:latin typeface="UTM Loko" pitchFamily="18" charset="0"/>
                <a:ea typeface="Segoe UI Black" panose="020B0A02040204020203" pitchFamily="34" charset="0"/>
              </a:rPr>
              <a:t>T</a:t>
            </a:r>
            <a:r>
              <a:rPr lang="vi-VN" sz="3200" b="1" dirty="0">
                <a:solidFill>
                  <a:srgbClr val="DF4329"/>
                </a:solidFill>
                <a:latin typeface="UTM Loko" pitchFamily="18" charset="0"/>
                <a:ea typeface="Segoe UI Black" panose="020B0A02040204020203" pitchFamily="34" charset="0"/>
              </a:rPr>
              <a:t>C 3 : T</a:t>
            </a:r>
            <a:r>
              <a:rPr lang="en-US" sz="3200" b="1" dirty="0">
                <a:solidFill>
                  <a:srgbClr val="DF4329"/>
                </a:solidFill>
                <a:latin typeface="UTM Loko" pitchFamily="18" charset="0"/>
                <a:ea typeface="Segoe UI Black" panose="020B0A02040204020203" pitchFamily="34" charset="0"/>
              </a:rPr>
              <a:t>ÌM NHANH GẮN ĐÚNG</a:t>
            </a:r>
          </a:p>
        </p:txBody>
      </p:sp>
      <p:sp>
        <p:nvSpPr>
          <p:cNvPr id="17" name="aê sau">
            <a:extLst>
              <a:ext uri="{FF2B5EF4-FFF2-40B4-BE49-F238E27FC236}">
                <a16:creationId xmlns:a16="http://schemas.microsoft.com/office/drawing/2014/main" id="{8A6C2276-6FF9-4B41-A35D-FD97693F1483}"/>
              </a:ext>
            </a:extLst>
          </p:cNvPr>
          <p:cNvSpPr/>
          <p:nvPr/>
        </p:nvSpPr>
        <p:spPr>
          <a:xfrm>
            <a:off x="10771323" y="1015755"/>
            <a:ext cx="1131376" cy="113137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VNI-Avo" pitchFamily="2" charset="0"/>
              </a:rPr>
              <a:t>aê</a:t>
            </a:r>
          </a:p>
        </p:txBody>
      </p:sp>
      <p:sp>
        <p:nvSpPr>
          <p:cNvPr id="18" name="chu cai ban">
            <a:extLst>
              <a:ext uri="{FF2B5EF4-FFF2-40B4-BE49-F238E27FC236}">
                <a16:creationId xmlns:a16="http://schemas.microsoft.com/office/drawing/2014/main" id="{1AE70CAE-110F-4134-90A2-424B87E38B8D}"/>
              </a:ext>
            </a:extLst>
          </p:cNvPr>
          <p:cNvSpPr txBox="1"/>
          <p:nvPr/>
        </p:nvSpPr>
        <p:spPr>
          <a:xfrm>
            <a:off x="1108457" y="5661189"/>
            <a:ext cx="60985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VNI-Avo" pitchFamily="2" charset="0"/>
              </a:rPr>
              <a:t>Khaên maët</a:t>
            </a:r>
          </a:p>
        </p:txBody>
      </p:sp>
      <p:pic>
        <p:nvPicPr>
          <p:cNvPr id="7" name="Am-thanh-dung-sai-chen-vao-powerpoint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37703" y="-1897742"/>
            <a:ext cx="609600" cy="609600"/>
          </a:xfrm>
          <a:prstGeom prst="rect">
            <a:avLst/>
          </a:prstGeom>
        </p:spPr>
      </p:pic>
      <p:sp>
        <p:nvSpPr>
          <p:cNvPr id="9" name="chu aâ"/>
          <p:cNvSpPr/>
          <p:nvPr/>
        </p:nvSpPr>
        <p:spPr>
          <a:xfrm>
            <a:off x="7865715" y="1082574"/>
            <a:ext cx="1118627" cy="1078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VNI-Avo" pitchFamily="2" charset="0"/>
              </a:rPr>
              <a:t>aâ</a:t>
            </a:r>
            <a:endParaRPr lang="vi-VN" sz="54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3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numSld="999" showWhenStopped="0">
                <p:cTn id="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48555E-6 L -0.25742 -2.48555E-6 C -0.37278 -2.48555E-6 -0.51432 0.18752 -0.51432 0.34012 L -0.51432 0.6807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6" y="340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5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77457E-6 L -0.25247 -2.77457E-6 C -0.36549 -2.77457E-6 -0.50456 0.18174 -0.50456 0.32971 L -0.50456 0.6596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34" y="3297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844904A-98D3-442D-9443-EC132C93FD4E}"/>
              </a:ext>
            </a:extLst>
          </p:cNvPr>
          <p:cNvSpPr/>
          <p:nvPr/>
        </p:nvSpPr>
        <p:spPr>
          <a:xfrm>
            <a:off x="2346215" y="5518585"/>
            <a:ext cx="3428677" cy="1099191"/>
          </a:xfrm>
          <a:prstGeom prst="rect">
            <a:avLst/>
          </a:prstGeom>
          <a:solidFill>
            <a:srgbClr val="6B4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VNI-Avo" pitchFamily="2" charset="0"/>
              </a:rPr>
              <a:t>..m nöôùc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C20145-A62E-4F1A-BB69-43A3887BF537}"/>
              </a:ext>
            </a:extLst>
          </p:cNvPr>
          <p:cNvSpPr/>
          <p:nvPr/>
        </p:nvSpPr>
        <p:spPr>
          <a:xfrm>
            <a:off x="681924" y="979982"/>
            <a:ext cx="6478293" cy="4180954"/>
          </a:xfrm>
          <a:prstGeom prst="rect">
            <a:avLst/>
          </a:prstGeom>
          <a:noFill/>
          <a:ln>
            <a:solidFill>
              <a:srgbClr val="5389A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F0677F-81EB-479D-88D3-DC87919A1DEE}"/>
              </a:ext>
            </a:extLst>
          </p:cNvPr>
          <p:cNvSpPr txBox="1"/>
          <p:nvPr/>
        </p:nvSpPr>
        <p:spPr>
          <a:xfrm>
            <a:off x="871779" y="4341874"/>
            <a:ext cx="60985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latin typeface="VNI-Avo" pitchFamily="2" charset="0"/>
              </a:rPr>
              <a:t>aáám nöôùc</a:t>
            </a:r>
          </a:p>
        </p:txBody>
      </p:sp>
      <p:sp>
        <p:nvSpPr>
          <p:cNvPr id="10" name="chu cai ban">
            <a:extLst>
              <a:ext uri="{FF2B5EF4-FFF2-40B4-BE49-F238E27FC236}">
                <a16:creationId xmlns:a16="http://schemas.microsoft.com/office/drawing/2014/main" id="{1AE70CAE-110F-4134-90A2-424B87E38B8D}"/>
              </a:ext>
            </a:extLst>
          </p:cNvPr>
          <p:cNvSpPr txBox="1"/>
          <p:nvPr/>
        </p:nvSpPr>
        <p:spPr>
          <a:xfrm>
            <a:off x="1011262" y="5652681"/>
            <a:ext cx="60985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VNI-Avo" pitchFamily="2" charset="0"/>
              </a:rPr>
              <a:t>aám nöôùc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DC34CB-11BE-4DEF-87C2-247032AF34C1}"/>
              </a:ext>
            </a:extLst>
          </p:cNvPr>
          <p:cNvSpPr/>
          <p:nvPr/>
        </p:nvSpPr>
        <p:spPr>
          <a:xfrm>
            <a:off x="7865715" y="1015755"/>
            <a:ext cx="1131376" cy="1131376"/>
          </a:xfrm>
          <a:prstGeom prst="ellipse">
            <a:avLst/>
          </a:prstGeom>
          <a:solidFill>
            <a:srgbClr val="6B4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VNI-Avo" pitchFamily="2" charset="0"/>
              </a:rPr>
              <a:t>aâ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70896E-DF6A-46C5-BC1C-FE8F2D38FEF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4375" y1="81719" x2="74844" y2="75313"/>
                        <a14:foregroundMark x1="29844" y1="68750" x2="20938" y2="59531"/>
                        <a14:foregroundMark x1="17188" y1="64375" x2="28125" y2="69219"/>
                        <a14:foregroundMark x1="31094" y1="29844" x2="29063" y2="19688"/>
                        <a14:foregroundMark x1="31094" y1="34219" x2="33438" y2="34375"/>
                        <a14:foregroundMark x1="72813" y1="31094" x2="82500" y2="21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1937" y="2389771"/>
            <a:ext cx="5110892" cy="5110892"/>
          </a:xfrm>
          <a:prstGeom prst="rect">
            <a:avLst/>
          </a:prstGeom>
        </p:spPr>
      </p:pic>
      <p:pic>
        <p:nvPicPr>
          <p:cNvPr id="14" name="sai">
            <a:hlinkClick r:id="" action="ppaction://media"/>
            <a:extLst>
              <a:ext uri="{FF2B5EF4-FFF2-40B4-BE49-F238E27FC236}">
                <a16:creationId xmlns:a16="http://schemas.microsoft.com/office/drawing/2014/main" id="{A0E8DB4F-661A-4CBC-86DE-34BBFC91F8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97899" y="-914400"/>
            <a:ext cx="609600" cy="609600"/>
          </a:xfrm>
          <a:prstGeom prst="rect">
            <a:avLst/>
          </a:prstGeom>
        </p:spPr>
      </p:pic>
      <p:pic>
        <p:nvPicPr>
          <p:cNvPr id="15" name="dung">
            <a:hlinkClick r:id="" action="ppaction://media"/>
            <a:extLst>
              <a:ext uri="{FF2B5EF4-FFF2-40B4-BE49-F238E27FC236}">
                <a16:creationId xmlns:a16="http://schemas.microsoft.com/office/drawing/2014/main" id="{348B8066-4D9C-4F40-8F80-BF15CFD1E5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14723" y="-609600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89B0DD-414F-4229-A93E-7C16E7787D7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8085" y="610693"/>
            <a:ext cx="3765970" cy="450062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2C6A5200-1D69-43D5-978D-D349057C7B17}"/>
              </a:ext>
            </a:extLst>
          </p:cNvPr>
          <p:cNvSpPr/>
          <p:nvPr/>
        </p:nvSpPr>
        <p:spPr>
          <a:xfrm>
            <a:off x="9483347" y="1015755"/>
            <a:ext cx="1131376" cy="1131376"/>
          </a:xfrm>
          <a:prstGeom prst="ellipse">
            <a:avLst/>
          </a:prstGeom>
          <a:solidFill>
            <a:srgbClr val="6B4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VNI-Avo" pitchFamily="2" charset="0"/>
              </a:rPr>
              <a:t>oâ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467425-A55D-4089-A87D-6AF9DDD5FF9E}"/>
              </a:ext>
            </a:extLst>
          </p:cNvPr>
          <p:cNvSpPr txBox="1"/>
          <p:nvPr/>
        </p:nvSpPr>
        <p:spPr>
          <a:xfrm>
            <a:off x="1108454" y="240224"/>
            <a:ext cx="6757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DF4329"/>
                </a:solidFill>
                <a:latin typeface="UTM Loko" pitchFamily="18" charset="0"/>
                <a:ea typeface="Segoe UI Black" panose="020B0A02040204020203" pitchFamily="34" charset="0"/>
              </a:rPr>
              <a:t>TC 3: </a:t>
            </a:r>
            <a:r>
              <a:rPr lang="en-US" sz="3200" b="1" dirty="0">
                <a:solidFill>
                  <a:srgbClr val="DF4329"/>
                </a:solidFill>
                <a:latin typeface="UTM Loko" pitchFamily="18" charset="0"/>
                <a:ea typeface="Segoe UI Black" panose="020B0A02040204020203" pitchFamily="34" charset="0"/>
              </a:rPr>
              <a:t>TÌM NHANH GẮN ĐÚNG</a:t>
            </a:r>
          </a:p>
        </p:txBody>
      </p:sp>
    </p:spTree>
    <p:extLst>
      <p:ext uri="{BB962C8B-B14F-4D97-AF65-F5344CB8AC3E}">
        <p14:creationId xmlns:p14="http://schemas.microsoft.com/office/powerpoint/2010/main" val="26394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numSld="999" showWhenStopped="0">
                <p:cTn id="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22461 -1.48148E-6 C -0.32526 -1.48148E-6 -0.44922 0.18866 -0.44922 0.3419 L -0.44922 0.68403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1" y="3419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05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149</Words>
  <Application>Microsoft Office PowerPoint</Application>
  <PresentationFormat>Widescreen</PresentationFormat>
  <Paragraphs>52</Paragraphs>
  <Slides>6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Vni 01 LinotypeZapfino one</vt:lpstr>
      <vt:lpstr>Calibri Light</vt:lpstr>
      <vt:lpstr>Times New Roman</vt:lpstr>
      <vt:lpstr>.VnAvant</vt:lpstr>
      <vt:lpstr>Calibri</vt:lpstr>
      <vt:lpstr>Tw Cen MT Condensed Extra Bold</vt:lpstr>
      <vt:lpstr>VNI-Avo</vt:lpstr>
      <vt:lpstr>UTM Loko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nhiishynxinhdep@outlook.com</dc:creator>
  <cp:lastModifiedBy>Administrator</cp:lastModifiedBy>
  <cp:revision>41</cp:revision>
  <dcterms:created xsi:type="dcterms:W3CDTF">2021-11-16T15:08:20Z</dcterms:created>
  <dcterms:modified xsi:type="dcterms:W3CDTF">2023-10-15T06:40:14Z</dcterms:modified>
</cp:coreProperties>
</file>