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64" r:id="rId3"/>
    <p:sldId id="365" r:id="rId4"/>
    <p:sldId id="366" r:id="rId5"/>
    <p:sldId id="367" r:id="rId6"/>
    <p:sldId id="368" r:id="rId7"/>
    <p:sldId id="370" r:id="rId8"/>
    <p:sldId id="371" r:id="rId9"/>
    <p:sldId id="372" r:id="rId10"/>
    <p:sldId id="373" r:id="rId11"/>
    <p:sldId id="357" r:id="rId12"/>
    <p:sldId id="358" r:id="rId13"/>
    <p:sldId id="359" r:id="rId14"/>
    <p:sldId id="360" r:id="rId15"/>
    <p:sldId id="362" r:id="rId16"/>
    <p:sldId id="361" r:id="rId17"/>
    <p:sldId id="363" r:id="rId18"/>
    <p:sldId id="257" r:id="rId19"/>
  </p:sldIdLst>
  <p:sldSz cx="18288000" cy="10287000"/>
  <p:notesSz cx="6858000" cy="9144000"/>
  <p:embeddedFontLst>
    <p:embeddedFont>
      <p:font typeface="Noto Sans JP Bold" panose="020B0604020202020204" charset="-128"/>
      <p:regular r:id="rId20"/>
    </p:embeddedFont>
    <p:embeddedFont>
      <p:font typeface=".VnArial" panose="020B7200000000000000" pitchFamily="34" charset="0"/>
      <p:regular r:id="rId21"/>
      <p:bold r:id="rId22"/>
      <p:italic r:id="rId23"/>
      <p:boldItalic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Time" panose="020B7200000000000000" pitchFamily="34" charset="0"/>
      <p:regular r:id="rId29"/>
      <p:bold r:id="rId30"/>
      <p:italic r:id="rId31"/>
      <p:boldItalic r:id="rId32"/>
    </p:embeddedFont>
    <p:embeddedFont>
      <p:font typeface="Cabin Bold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6A95BA-8E30-997C-12FF-B4C834721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40D4F5-50C0-246E-E205-B8DF4760F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9C67C-890F-0811-9F71-6E3073787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D38E27"/>
                </a:solidFill>
                <a:latin typeface="+mn-lt"/>
              </a:defRPr>
            </a:lvl1pPr>
          </a:lstStyle>
          <a:p>
            <a:pPr>
              <a:defRPr/>
            </a:pPr>
            <a:fld id="{7224A7E1-5121-4A0C-A565-339B50964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7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image" Target="../media/image27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2.xml"/><Relationship Id="rId7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slide" Target="slide1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1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2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40784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57900" y="-398105"/>
            <a:ext cx="5362523" cy="8426822"/>
          </a:xfrm>
          <a:custGeom>
            <a:avLst/>
            <a:gdLst/>
            <a:ahLst/>
            <a:cxnLst/>
            <a:rect l="l" t="t" r="r" b="b"/>
            <a:pathLst>
              <a:path w="5362523" h="8426822">
                <a:moveTo>
                  <a:pt x="0" y="0"/>
                </a:moveTo>
                <a:lnTo>
                  <a:pt x="5362523" y="0"/>
                </a:lnTo>
                <a:lnTo>
                  <a:pt x="5362523" y="8426822"/>
                </a:lnTo>
                <a:lnTo>
                  <a:pt x="0" y="8426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3283377" y="2754895"/>
            <a:ext cx="5004623" cy="7864408"/>
          </a:xfrm>
          <a:custGeom>
            <a:avLst/>
            <a:gdLst/>
            <a:ahLst/>
            <a:cxnLst/>
            <a:rect l="l" t="t" r="r" b="b"/>
            <a:pathLst>
              <a:path w="5004623" h="7864408">
                <a:moveTo>
                  <a:pt x="0" y="0"/>
                </a:moveTo>
                <a:lnTo>
                  <a:pt x="5004623" y="0"/>
                </a:lnTo>
                <a:lnTo>
                  <a:pt x="5004623" y="7864408"/>
                </a:lnTo>
                <a:lnTo>
                  <a:pt x="0" y="7864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698933"/>
            <a:ext cx="16230600" cy="6886925"/>
          </a:xfrm>
          <a:custGeom>
            <a:avLst/>
            <a:gdLst/>
            <a:ahLst/>
            <a:cxnLst/>
            <a:rect l="l" t="t" r="r" b="b"/>
            <a:pathLst>
              <a:path w="16230600" h="6886925">
                <a:moveTo>
                  <a:pt x="0" y="0"/>
                </a:moveTo>
                <a:lnTo>
                  <a:pt x="16230600" y="0"/>
                </a:lnTo>
                <a:lnTo>
                  <a:pt x="16230600" y="6886925"/>
                </a:lnTo>
                <a:lnTo>
                  <a:pt x="0" y="6886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90" b="-1922"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169" y="9050585"/>
            <a:ext cx="3860385" cy="1568718"/>
          </a:xfrm>
          <a:custGeom>
            <a:avLst/>
            <a:gdLst/>
            <a:ahLst/>
            <a:cxnLst/>
            <a:rect l="l" t="t" r="r" b="b"/>
            <a:pathLst>
              <a:path w="3860385" h="1568718">
                <a:moveTo>
                  <a:pt x="0" y="0"/>
                </a:moveTo>
                <a:lnTo>
                  <a:pt x="3860385" y="0"/>
                </a:lnTo>
                <a:lnTo>
                  <a:pt x="3860385" y="1568718"/>
                </a:lnTo>
                <a:lnTo>
                  <a:pt x="0" y="1568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4455" y="283832"/>
            <a:ext cx="3842466" cy="1561436"/>
          </a:xfrm>
          <a:custGeom>
            <a:avLst/>
            <a:gdLst/>
            <a:ahLst/>
            <a:cxnLst/>
            <a:rect l="l" t="t" r="r" b="b"/>
            <a:pathLst>
              <a:path w="3842466" h="1561436">
                <a:moveTo>
                  <a:pt x="0" y="0"/>
                </a:moveTo>
                <a:lnTo>
                  <a:pt x="3842466" y="0"/>
                </a:lnTo>
                <a:lnTo>
                  <a:pt x="3842466" y="1561436"/>
                </a:lnTo>
                <a:lnTo>
                  <a:pt x="0" y="15614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684" y="7324286"/>
            <a:ext cx="1596445" cy="1408862"/>
          </a:xfrm>
          <a:custGeom>
            <a:avLst/>
            <a:gdLst/>
            <a:ahLst/>
            <a:cxnLst/>
            <a:rect l="l" t="t" r="r" b="b"/>
            <a:pathLst>
              <a:path w="1596445" h="1408862">
                <a:moveTo>
                  <a:pt x="0" y="0"/>
                </a:moveTo>
                <a:lnTo>
                  <a:pt x="1596445" y="0"/>
                </a:lnTo>
                <a:lnTo>
                  <a:pt x="1596445" y="1408862"/>
                </a:lnTo>
                <a:lnTo>
                  <a:pt x="0" y="14088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33151" y="1064550"/>
            <a:ext cx="1773770" cy="1565352"/>
          </a:xfrm>
          <a:custGeom>
            <a:avLst/>
            <a:gdLst/>
            <a:ahLst/>
            <a:cxnLst/>
            <a:rect l="l" t="t" r="r" b="b"/>
            <a:pathLst>
              <a:path w="1773770" h="1565352">
                <a:moveTo>
                  <a:pt x="0" y="0"/>
                </a:moveTo>
                <a:lnTo>
                  <a:pt x="1773770" y="0"/>
                </a:lnTo>
                <a:lnTo>
                  <a:pt x="1773770" y="1565353"/>
                </a:lnTo>
                <a:lnTo>
                  <a:pt x="0" y="15653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70401" flipH="1">
            <a:off x="15088038" y="7166440"/>
            <a:ext cx="3900485" cy="4746165"/>
          </a:xfrm>
          <a:custGeom>
            <a:avLst/>
            <a:gdLst/>
            <a:ahLst/>
            <a:cxnLst/>
            <a:rect l="l" t="t" r="r" b="b"/>
            <a:pathLst>
              <a:path w="3900485" h="4746165">
                <a:moveTo>
                  <a:pt x="3900485" y="0"/>
                </a:moveTo>
                <a:lnTo>
                  <a:pt x="0" y="0"/>
                </a:lnTo>
                <a:lnTo>
                  <a:pt x="0" y="4746165"/>
                </a:lnTo>
                <a:lnTo>
                  <a:pt x="3900485" y="4746165"/>
                </a:lnTo>
                <a:lnTo>
                  <a:pt x="390048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14624" flipH="1">
            <a:off x="-1455294" y="-106789"/>
            <a:ext cx="3845957" cy="4679815"/>
          </a:xfrm>
          <a:custGeom>
            <a:avLst/>
            <a:gdLst/>
            <a:ahLst/>
            <a:cxnLst/>
            <a:rect l="l" t="t" r="r" b="b"/>
            <a:pathLst>
              <a:path w="3845957" h="4679815">
                <a:moveTo>
                  <a:pt x="3845956" y="0"/>
                </a:moveTo>
                <a:lnTo>
                  <a:pt x="0" y="0"/>
                </a:lnTo>
                <a:lnTo>
                  <a:pt x="0" y="4679815"/>
                </a:lnTo>
                <a:lnTo>
                  <a:pt x="3845956" y="4679815"/>
                </a:lnTo>
                <a:lnTo>
                  <a:pt x="38459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61097" y="1842961"/>
            <a:ext cx="1946885" cy="1573883"/>
          </a:xfrm>
          <a:custGeom>
            <a:avLst/>
            <a:gdLst/>
            <a:ahLst/>
            <a:cxnLst/>
            <a:rect l="l" t="t" r="r" b="b"/>
            <a:pathLst>
              <a:path w="1946885" h="1573883">
                <a:moveTo>
                  <a:pt x="0" y="0"/>
                </a:moveTo>
                <a:lnTo>
                  <a:pt x="1946885" y="0"/>
                </a:lnTo>
                <a:lnTo>
                  <a:pt x="1946885" y="1573883"/>
                </a:lnTo>
                <a:lnTo>
                  <a:pt x="0" y="15738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59185" y="3595140"/>
            <a:ext cx="7124192" cy="1250036"/>
          </a:xfrm>
          <a:custGeom>
            <a:avLst/>
            <a:gdLst/>
            <a:ahLst/>
            <a:cxnLst/>
            <a:rect l="l" t="t" r="r" b="b"/>
            <a:pathLst>
              <a:path w="7124192" h="1250036">
                <a:moveTo>
                  <a:pt x="0" y="0"/>
                </a:moveTo>
                <a:lnTo>
                  <a:pt x="7124192" y="0"/>
                </a:lnTo>
                <a:lnTo>
                  <a:pt x="7124192" y="1250037"/>
                </a:lnTo>
                <a:lnTo>
                  <a:pt x="0" y="12500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977894" y="4845177"/>
            <a:ext cx="7305483" cy="1068427"/>
          </a:xfrm>
          <a:custGeom>
            <a:avLst/>
            <a:gdLst/>
            <a:ahLst/>
            <a:cxnLst/>
            <a:rect l="l" t="t" r="r" b="b"/>
            <a:pathLst>
              <a:path w="7305483" h="1068427">
                <a:moveTo>
                  <a:pt x="0" y="0"/>
                </a:moveTo>
                <a:lnTo>
                  <a:pt x="7305483" y="0"/>
                </a:lnTo>
                <a:lnTo>
                  <a:pt x="7305483" y="1068427"/>
                </a:lnTo>
                <a:lnTo>
                  <a:pt x="0" y="1068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59185" y="5781263"/>
            <a:ext cx="6985480" cy="2491028"/>
          </a:xfrm>
          <a:custGeom>
            <a:avLst/>
            <a:gdLst/>
            <a:ahLst/>
            <a:cxnLst/>
            <a:rect l="l" t="t" r="r" b="b"/>
            <a:pathLst>
              <a:path w="6985480" h="2491028">
                <a:moveTo>
                  <a:pt x="0" y="0"/>
                </a:moveTo>
                <a:lnTo>
                  <a:pt x="6985480" y="0"/>
                </a:lnTo>
                <a:lnTo>
                  <a:pt x="6985480" y="2491028"/>
                </a:lnTo>
                <a:lnTo>
                  <a:pt x="0" y="2491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743003" y="8527518"/>
            <a:ext cx="4915451" cy="1012005"/>
          </a:xfrm>
          <a:custGeom>
            <a:avLst/>
            <a:gdLst/>
            <a:ahLst/>
            <a:cxnLst/>
            <a:rect l="l" t="t" r="r" b="b"/>
            <a:pathLst>
              <a:path w="4915451" h="1012005">
                <a:moveTo>
                  <a:pt x="0" y="0"/>
                </a:moveTo>
                <a:lnTo>
                  <a:pt x="4915451" y="0"/>
                </a:lnTo>
                <a:lnTo>
                  <a:pt x="4915451" y="1012004"/>
                </a:lnTo>
                <a:lnTo>
                  <a:pt x="0" y="101200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253554" y="129387"/>
            <a:ext cx="11443232" cy="110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  <a:spcBef>
                <a:spcPct val="0"/>
              </a:spcBef>
            </a:pPr>
            <a:r>
              <a:rPr lang="en-US" sz="3210" b="1">
                <a:solidFill>
                  <a:srgbClr val="FF3131"/>
                </a:solidFill>
                <a:latin typeface="Cabin Bold"/>
                <a:ea typeface="Cabin Bold"/>
                <a:cs typeface="Cabin Bold"/>
                <a:sym typeface="Cabin Bold"/>
              </a:rPr>
              <a:t>ỦY BAN NHÂN DÂN QUẬN LONG BIÊN</a:t>
            </a:r>
          </a:p>
          <a:p>
            <a:pPr algn="ctr">
              <a:lnSpc>
                <a:spcPts val="4494"/>
              </a:lnSpc>
              <a:spcBef>
                <a:spcPct val="0"/>
              </a:spcBef>
            </a:pPr>
            <a:r>
              <a:rPr lang="en-US" sz="3210" b="1">
                <a:solidFill>
                  <a:srgbClr val="FF3131"/>
                </a:solidFill>
                <a:latin typeface="Cabin Bold"/>
                <a:ea typeface="Cabin Bold"/>
                <a:cs typeface="Cabin Bold"/>
                <a:sym typeface="Cabin Bold"/>
              </a:rPr>
              <a:t>TRƯỜNG MẦM NON LONG BIÊN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>
            <a:extLst>
              <a:ext uri="{FF2B5EF4-FFF2-40B4-BE49-F238E27FC236}">
                <a16:creationId xmlns:a16="http://schemas.microsoft.com/office/drawing/2014/main" id="{2D46DB2D-7999-BA07-880E-28A69159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4287500" cy="107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81C3BF4-E290-5BA0-0DDF-1BC1C7D5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D6C91-37DB-455F-A16D-18582FB789BE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8BB83CE-52B7-6D75-16C7-B36BF1440EB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86100"/>
            <a:ext cx="3714750" cy="4572000"/>
            <a:chOff x="1728" y="720"/>
            <a:chExt cx="1560" cy="1920"/>
          </a:xfrm>
        </p:grpSpPr>
        <p:sp>
          <p:nvSpPr>
            <p:cNvPr id="16408" name="AutoShape 3">
              <a:extLst>
                <a:ext uri="{FF2B5EF4-FFF2-40B4-BE49-F238E27FC236}">
                  <a16:creationId xmlns:a16="http://schemas.microsoft.com/office/drawing/2014/main" id="{A2EE7CA1-3943-12A6-3894-52F666F7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720"/>
              <a:ext cx="1536" cy="1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1 h 21600"/>
                <a:gd name="T26" fmla="*/ 18436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6409" name="Rectangle 4">
              <a:hlinkClick r:id="rId6" action="ppaction://hlinksldjump"/>
              <a:extLst>
                <a:ext uri="{FF2B5EF4-FFF2-40B4-BE49-F238E27FC236}">
                  <a16:creationId xmlns:a16="http://schemas.microsoft.com/office/drawing/2014/main" id="{EEBA8307-AE55-B7F8-9879-14CA3B857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56"/>
              <a:ext cx="408" cy="187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4800" b="1">
                <a:latin typeface=".VnTime" panose="020B7200000000000000" pitchFamily="34" charset="0"/>
              </a:endParaRP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0DC753D-B7AC-8684-7461-4ED1BE9A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86100"/>
            <a:ext cx="3657600" cy="457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77A7D7D5-627C-4623-29D7-8FE3A2FF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43250"/>
            <a:ext cx="1000125" cy="4486275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9A69AD4-8E77-4A29-F754-A9C4C0D09B43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1300163"/>
            <a:ext cx="3714750" cy="6243638"/>
            <a:chOff x="1992" y="546"/>
            <a:chExt cx="1560" cy="2622"/>
          </a:xfrm>
        </p:grpSpPr>
        <p:pic>
          <p:nvPicPr>
            <p:cNvPr id="16404" name="Picture 8" descr="dau mu">
              <a:extLst>
                <a:ext uri="{FF2B5EF4-FFF2-40B4-BE49-F238E27FC236}">
                  <a16:creationId xmlns:a16="http://schemas.microsoft.com/office/drawing/2014/main" id="{8DFD4186-8637-C5A9-7031-D4F460169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46"/>
              <a:ext cx="134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5" name="Group 9">
              <a:extLst>
                <a:ext uri="{FF2B5EF4-FFF2-40B4-BE49-F238E27FC236}">
                  <a16:creationId xmlns:a16="http://schemas.microsoft.com/office/drawing/2014/main" id="{5FC2C843-88FA-E773-BCC6-EE2F640C2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48"/>
              <a:ext cx="1560" cy="1920"/>
              <a:chOff x="1728" y="720"/>
              <a:chExt cx="1560" cy="1920"/>
            </a:xfrm>
          </p:grpSpPr>
          <p:sp>
            <p:nvSpPr>
              <p:cNvPr id="16406" name="AutoShape 10">
                <a:extLst>
                  <a:ext uri="{FF2B5EF4-FFF2-40B4-BE49-F238E27FC236}">
                    <a16:creationId xmlns:a16="http://schemas.microsoft.com/office/drawing/2014/main" id="{E84C85BB-B76A-4266-07DA-78AF7B3BB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720"/>
                <a:ext cx="1536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4 w 21600"/>
                  <a:gd name="T25" fmla="*/ 3161 h 21600"/>
                  <a:gd name="T26" fmla="*/ 18436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16407" name="Rectangle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90DEDAA-9043-721D-F256-F56FB510B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756"/>
                <a:ext cx="408" cy="1872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 sz="4800" b="1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8EAA98CD-6579-B9BD-5BF7-4985436C9E17}"/>
              </a:ext>
            </a:extLst>
          </p:cNvPr>
          <p:cNvGrpSpPr>
            <a:grpSpLocks/>
          </p:cNvGrpSpPr>
          <p:nvPr/>
        </p:nvGrpSpPr>
        <p:grpSpPr bwMode="auto">
          <a:xfrm>
            <a:off x="11372850" y="1257300"/>
            <a:ext cx="3714750" cy="6286500"/>
            <a:chOff x="3816" y="528"/>
            <a:chExt cx="1560" cy="2640"/>
          </a:xfrm>
        </p:grpSpPr>
        <p:pic>
          <p:nvPicPr>
            <p:cNvPr id="16400" name="Picture 13" descr="dau mu">
              <a:extLst>
                <a:ext uri="{FF2B5EF4-FFF2-40B4-BE49-F238E27FC236}">
                  <a16:creationId xmlns:a16="http://schemas.microsoft.com/office/drawing/2014/main" id="{A896B6A2-2A19-5216-287F-A3A327710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84" y="528"/>
              <a:ext cx="134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1" name="Group 14">
              <a:extLst>
                <a:ext uri="{FF2B5EF4-FFF2-40B4-BE49-F238E27FC236}">
                  <a16:creationId xmlns:a16="http://schemas.microsoft.com/office/drawing/2014/main" id="{3A4CA0D9-BB06-9D41-2117-976A683F9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1248"/>
              <a:ext cx="1560" cy="1920"/>
              <a:chOff x="1728" y="720"/>
              <a:chExt cx="1560" cy="1920"/>
            </a:xfrm>
          </p:grpSpPr>
          <p:sp>
            <p:nvSpPr>
              <p:cNvPr id="16402" name="AutoShape 15">
                <a:extLst>
                  <a:ext uri="{FF2B5EF4-FFF2-40B4-BE49-F238E27FC236}">
                    <a16:creationId xmlns:a16="http://schemas.microsoft.com/office/drawing/2014/main" id="{801B729B-1CA1-A0DB-74DA-82D6E3A3C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720"/>
                <a:ext cx="1536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4 w 21600"/>
                  <a:gd name="T25" fmla="*/ 3161 h 21600"/>
                  <a:gd name="T26" fmla="*/ 18436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16403" name="Rectangle 1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A1A72D8-DC27-D98A-533F-E109593C2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756"/>
                <a:ext cx="408" cy="1872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 sz="4800" b="1">
                  <a:latin typeface=".VnTime" panose="020B7200000000000000" pitchFamily="34" charset="0"/>
                </a:endParaRPr>
              </a:p>
            </p:txBody>
          </p:sp>
        </p:grpSp>
      </p:grpSp>
      <p:pic>
        <p:nvPicPr>
          <p:cNvPr id="20" name="Picture 17" descr="dau mu">
            <a:extLst>
              <a:ext uri="{FF2B5EF4-FFF2-40B4-BE49-F238E27FC236}">
                <a16:creationId xmlns:a16="http://schemas.microsoft.com/office/drawing/2014/main" id="{D942DFCC-9210-3AD7-BDB8-B7C08A8E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15200" y="1300163"/>
            <a:ext cx="3200400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8" descr="dau mu">
            <a:extLst>
              <a:ext uri="{FF2B5EF4-FFF2-40B4-BE49-F238E27FC236}">
                <a16:creationId xmlns:a16="http://schemas.microsoft.com/office/drawing/2014/main" id="{95A686A4-2ED1-CDB4-91DE-C0A80345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772900" y="1300163"/>
            <a:ext cx="3200400" cy="144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utoShape 19">
            <a:extLst>
              <a:ext uri="{FF2B5EF4-FFF2-40B4-BE49-F238E27FC236}">
                <a16:creationId xmlns:a16="http://schemas.microsoft.com/office/drawing/2014/main" id="{66BBB49C-AB5F-3D9A-E21C-99D73FBC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850" y="2971800"/>
            <a:ext cx="3657600" cy="457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494DF429-1313-6BBC-9C54-E74D2D932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2971800"/>
            <a:ext cx="3657600" cy="457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4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190D5D92-FF71-B04B-B587-1BA55695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8900" y="3028950"/>
            <a:ext cx="1085850" cy="4486275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sp>
        <p:nvSpPr>
          <p:cNvPr id="25" name="Rectangle 22">
            <a:hlinkClick r:id="rId6" action="ppaction://hlinksldjump"/>
            <a:extLst>
              <a:ext uri="{FF2B5EF4-FFF2-40B4-BE49-F238E27FC236}">
                <a16:creationId xmlns:a16="http://schemas.microsoft.com/office/drawing/2014/main" id="{48703FBE-F139-2BDD-E2B2-171EB483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0" y="3028950"/>
            <a:ext cx="1028700" cy="4486275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8F2A32D8-0F44-C8EB-0258-F4DD05F7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"/>
            <a:ext cx="5257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3333FF"/>
                </a:solidFill>
                <a:latin typeface="Arial" panose="020B0604020202020204" pitchFamily="34" charset="0"/>
              </a:rPr>
              <a:t>So sánh a ă 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2CE4C2E4-5325-87DC-9788-0DAC40AF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27">
            <a:extLst>
              <a:ext uri="{FF2B5EF4-FFF2-40B4-BE49-F238E27FC236}">
                <a16:creationId xmlns:a16="http://schemas.microsoft.com/office/drawing/2014/main" id="{925D1FCC-A594-2503-8A09-63276847B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84157" y="307182"/>
            <a:ext cx="5817393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i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CHỮ:</a:t>
            </a:r>
            <a:endParaRPr lang="en-US" sz="5400" i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AutoShape 309">
            <a:hlinkClick r:id="rId3" action="ppaction://hlinksldjump"/>
            <a:extLst>
              <a:ext uri="{FF2B5EF4-FFF2-40B4-BE49-F238E27FC236}">
                <a16:creationId xmlns:a16="http://schemas.microsoft.com/office/drawing/2014/main" id="{DC56A1E9-E03B-7E5F-1D11-C07D50D1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002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AutoShape 310">
            <a:hlinkClick r:id="rId4" action="ppaction://hlinksldjump"/>
            <a:extLst>
              <a:ext uri="{FF2B5EF4-FFF2-40B4-BE49-F238E27FC236}">
                <a16:creationId xmlns:a16="http://schemas.microsoft.com/office/drawing/2014/main" id="{F4EF0C6A-C96A-4036-74D7-CFFAE1CF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47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311">
            <a:hlinkClick r:id="rId5" action="ppaction://hlinksldjump"/>
            <a:extLst>
              <a:ext uri="{FF2B5EF4-FFF2-40B4-BE49-F238E27FC236}">
                <a16:creationId xmlns:a16="http://schemas.microsoft.com/office/drawing/2014/main" id="{76A7643B-A719-B864-ECFD-8A54DF96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434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312">
            <a:hlinkClick r:id="rId6" action="ppaction://hlinksldjump"/>
            <a:extLst>
              <a:ext uri="{FF2B5EF4-FFF2-40B4-BE49-F238E27FC236}">
                <a16:creationId xmlns:a16="http://schemas.microsoft.com/office/drawing/2014/main" id="{5BD14049-256C-FB81-9318-9FE3D5B70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578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AutoShape 313">
            <a:hlinkClick r:id="rId7" action="ppaction://hlinksldjump"/>
            <a:extLst>
              <a:ext uri="{FF2B5EF4-FFF2-40B4-BE49-F238E27FC236}">
                <a16:creationId xmlns:a16="http://schemas.microsoft.com/office/drawing/2014/main" id="{A7F12142-B2E9-8BAF-6FF5-5AF0E4CC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7865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AutoShape 316">
            <a:hlinkClick r:id="rId8" action="ppaction://hlinksldjump"/>
            <a:extLst>
              <a:ext uri="{FF2B5EF4-FFF2-40B4-BE49-F238E27FC236}">
                <a16:creationId xmlns:a16="http://schemas.microsoft.com/office/drawing/2014/main" id="{91BE4D1B-896A-1F2D-7922-9810112C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14663"/>
            <a:ext cx="754857" cy="757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25">
            <a:extLst>
              <a:ext uri="{FF2B5EF4-FFF2-40B4-BE49-F238E27FC236}">
                <a16:creationId xmlns:a16="http://schemas.microsoft.com/office/drawing/2014/main" id="{D1E47253-4F9F-A1AF-1382-8F15D06420EC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086100"/>
            <a:ext cx="5600700" cy="914400"/>
            <a:chOff x="1600200" y="1143000"/>
            <a:chExt cx="3733800" cy="457200"/>
          </a:xfrm>
          <a:solidFill>
            <a:srgbClr val="FFFFCC"/>
          </a:solidFill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55099EC-63C2-FABB-5EBB-ADF3D467A6B9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k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1F20599-7751-FCE0-9FEF-88DD629D80D1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76070A9-B61D-C4EA-3621-5BBE81D0FBCD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¨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CDE6E67-A3F3-2C10-9B16-58CDA09F8698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CCC9B53-45F8-1D56-BA33-E8D7DE01301F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m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70C815F-8794-2977-AA76-84C388EC497F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ADF097B-0866-10F7-6858-FF7F0734D63D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Æ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231" name="Group 155">
            <a:extLst>
              <a:ext uri="{FF2B5EF4-FFF2-40B4-BE49-F238E27FC236}">
                <a16:creationId xmlns:a16="http://schemas.microsoft.com/office/drawing/2014/main" id="{1D12AC5F-2EBA-A2AE-4833-202DD0881AEB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6743701"/>
            <a:ext cx="6400800" cy="914402"/>
            <a:chOff x="2133600" y="1143000"/>
            <a:chExt cx="4267200" cy="457201"/>
          </a:xfrm>
          <a:solidFill>
            <a:srgbClr val="FFFFCC"/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14125FB-D624-EDF8-FE82-260061BF27DC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v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A1F7DB0-AEB6-5A42-59EF-BCB2953D347C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93105B2-4CA7-C1B8-D066-34CF2E6216BF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ª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A743D1F-6220-71E0-197A-633A849CF1CC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8C0C8042-A78B-4210-27ED-145B7EF269A8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8D451AC3-58D3-84DB-BBB3-81997D45690A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Ê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D089093-D479-B546-A712-58D5DA143975}"/>
                </a:ext>
              </a:extLst>
            </p:cNvPr>
            <p:cNvSpPr/>
            <p:nvPr/>
          </p:nvSpPr>
          <p:spPr>
            <a:xfrm>
              <a:off x="5867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48F9013-1547-FD26-ACF5-E1CEAE058993}"/>
                </a:ext>
              </a:extLst>
            </p:cNvPr>
            <p:cNvSpPr/>
            <p:nvPr/>
          </p:nvSpPr>
          <p:spPr>
            <a:xfrm>
              <a:off x="4267200" y="1143001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p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240" name="Group 165">
            <a:extLst>
              <a:ext uri="{FF2B5EF4-FFF2-40B4-BE49-F238E27FC236}">
                <a16:creationId xmlns:a16="http://schemas.microsoft.com/office/drawing/2014/main" id="{4D18DA2C-167D-36C3-D752-4B28E92B6C2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4914901"/>
            <a:ext cx="4800600" cy="914402"/>
            <a:chOff x="1600200" y="1143000"/>
            <a:chExt cx="3200400" cy="457201"/>
          </a:xfrm>
          <a:solidFill>
            <a:srgbClr val="FFFFCC"/>
          </a:solidFill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6713CA0-BFA9-8D1F-BED0-D8A9325FE040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®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8C51C032-B082-2337-DB3E-467FB4E3BC4F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«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2E22C621-2147-60BB-44A2-41121C9F0E38}"/>
                </a:ext>
              </a:extLst>
            </p:cNvPr>
            <p:cNvSpPr/>
            <p:nvPr/>
          </p:nvSpPr>
          <p:spPr>
            <a:xfrm>
              <a:off x="2667000" y="1143001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355DDEBE-C268-6BD7-1B9B-40189ED2BB79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08AFB7CF-5443-5727-8692-D87A7608A67E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a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001EBCE1-D257-3B93-E766-8CA724FBE9BD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247" name="Group 175">
            <a:extLst>
              <a:ext uri="{FF2B5EF4-FFF2-40B4-BE49-F238E27FC236}">
                <a16:creationId xmlns:a16="http://schemas.microsoft.com/office/drawing/2014/main" id="{D02F9E8B-9A5E-76E9-D9D8-CABCD5D0214F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5829300"/>
            <a:ext cx="4800600" cy="914400"/>
            <a:chOff x="1600200" y="1143000"/>
            <a:chExt cx="3200400" cy="457200"/>
          </a:xfrm>
          <a:solidFill>
            <a:srgbClr val="FFFFCC"/>
          </a:solidFill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F8AC0D8C-EBE1-7A26-2008-7087A45C2348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®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ECC6735-3374-FB59-B9E2-4F71A44446BC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«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336CF02D-8134-BD2C-A444-DEFE6B0AF89A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31D20AC-AA25-7364-3FE0-CE87BC27D827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m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9FE0CED-EA8C-FA01-2A76-D029A15EC919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¾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DCE03AE9-6E7E-4F6E-872D-0725CDC9E321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254" name="Group 195">
            <a:extLst>
              <a:ext uri="{FF2B5EF4-FFF2-40B4-BE49-F238E27FC236}">
                <a16:creationId xmlns:a16="http://schemas.microsoft.com/office/drawing/2014/main" id="{7923C143-7DA7-2464-9358-048798627F2C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000500"/>
            <a:ext cx="4800600" cy="914400"/>
            <a:chOff x="2667000" y="1143000"/>
            <a:chExt cx="3200400" cy="457200"/>
          </a:xfrm>
          <a:solidFill>
            <a:srgbClr val="FFFFCC"/>
          </a:solidFill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E09C0E2B-3187-25E2-C3F1-014C6DFBAF8C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d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7685BE0-B358-64EC-D499-6CD94A0FBEC8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­­</a:t>
              </a: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u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EBA9E09B-35C1-00E2-C65B-A5633BFA7E61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a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8A12C848-8F2D-E17F-30DB-ED0ADD03453D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Ê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E03AC67-BC0B-F239-5EF9-52FFC41E3CAC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u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523CBDF-9127-CD41-1B20-166F46388FD2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2124D26-6157-9BD0-4093-7CFDB5EB2DC9}"/>
              </a:ext>
            </a:extLst>
          </p:cNvPr>
          <p:cNvGrpSpPr/>
          <p:nvPr/>
        </p:nvGrpSpPr>
        <p:grpSpPr>
          <a:xfrm>
            <a:off x="6400800" y="2169320"/>
            <a:ext cx="6400800" cy="916781"/>
            <a:chOff x="3048000" y="1065213"/>
            <a:chExt cx="4267200" cy="611187"/>
          </a:xfrm>
          <a:solidFill>
            <a:srgbClr val="FFFFCC"/>
          </a:solidFill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7CF4218-E402-59BE-91CB-0982982D94E6}"/>
                </a:ext>
              </a:extLst>
            </p:cNvPr>
            <p:cNvSpPr/>
            <p:nvPr/>
          </p:nvSpPr>
          <p:spPr bwMode="auto">
            <a:xfrm>
              <a:off x="30480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q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4608CEA2-5DA8-439D-259F-99B7A0D4DAC3}"/>
                </a:ext>
              </a:extLst>
            </p:cNvPr>
            <p:cNvSpPr/>
            <p:nvPr/>
          </p:nvSpPr>
          <p:spPr bwMode="auto">
            <a:xfrm>
              <a:off x="35814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B0BE9"/>
                  </a:solidFill>
                  <a:latin typeface=".VnAvant" pitchFamily="34" charset="0"/>
                  <a:cs typeface="Times New Roman" pitchFamily="18" charset="0"/>
                </a:rPr>
                <a:t>u</a:t>
              </a: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B0BE9"/>
                </a:solidFill>
                <a:latin typeface=".VnAvant" pitchFamily="34" charset="0"/>
                <a:cs typeface="Times New Roman" pitchFamily="18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52B1FA5-D5C5-A191-1EC6-E84458E672F3}"/>
                </a:ext>
              </a:extLst>
            </p:cNvPr>
            <p:cNvSpPr/>
            <p:nvPr/>
          </p:nvSpPr>
          <p:spPr bwMode="auto">
            <a:xfrm>
              <a:off x="4648200" y="10668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72A3EE67-B455-FAF2-05A0-CB1391114D21}"/>
                </a:ext>
              </a:extLst>
            </p:cNvPr>
            <p:cNvSpPr/>
            <p:nvPr/>
          </p:nvSpPr>
          <p:spPr bwMode="auto">
            <a:xfrm>
              <a:off x="41148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¶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EE53467-C542-524C-9479-5F977047CA0C}"/>
                </a:ext>
              </a:extLst>
            </p:cNvPr>
            <p:cNvSpPr/>
            <p:nvPr/>
          </p:nvSpPr>
          <p:spPr bwMode="auto">
            <a:xfrm>
              <a:off x="51816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B0BE9"/>
                  </a:solidFill>
                  <a:latin typeface=".VnAvant" pitchFamily="34" charset="0"/>
                </a:rPr>
                <a:t>h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01D4FF1-BBDD-3D9D-8A84-1F8F35AD20B6}"/>
                </a:ext>
              </a:extLst>
            </p:cNvPr>
            <p:cNvSpPr/>
            <p:nvPr/>
          </p:nvSpPr>
          <p:spPr bwMode="auto">
            <a:xfrm>
              <a:off x="6248400" y="1065213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A854FBC-32C1-C534-A2E1-8C27838FC686}"/>
                </a:ext>
              </a:extLst>
            </p:cNvPr>
            <p:cNvSpPr/>
            <p:nvPr/>
          </p:nvSpPr>
          <p:spPr bwMode="auto">
            <a:xfrm>
              <a:off x="57150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FF00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CE0F6F3-066F-5DB9-C9CF-38581FC78427}"/>
                </a:ext>
              </a:extLst>
            </p:cNvPr>
            <p:cNvSpPr/>
            <p:nvPr/>
          </p:nvSpPr>
          <p:spPr bwMode="auto">
            <a:xfrm>
              <a:off x="67818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4258F63-3D6D-21B5-C24E-1CFB363DEA16}"/>
              </a:ext>
            </a:extLst>
          </p:cNvPr>
          <p:cNvGrpSpPr>
            <a:grpSpLocks/>
          </p:cNvGrpSpPr>
          <p:nvPr/>
        </p:nvGrpSpPr>
        <p:grpSpPr bwMode="auto">
          <a:xfrm>
            <a:off x="8801100" y="2171700"/>
            <a:ext cx="800100" cy="5486400"/>
            <a:chOff x="4343400" y="1447800"/>
            <a:chExt cx="533400" cy="3657600"/>
          </a:xfrm>
        </p:grpSpPr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7F21A5C-C029-3507-0B4B-B539299AFD3E}"/>
                </a:ext>
              </a:extLst>
            </p:cNvPr>
            <p:cNvSpPr/>
            <p:nvPr/>
          </p:nvSpPr>
          <p:spPr bwMode="auto">
            <a:xfrm>
              <a:off x="4343400" y="14478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2FA5FFC-5AE0-E897-E2FE-A5B54C8D2BDC}"/>
                </a:ext>
              </a:extLst>
            </p:cNvPr>
            <p:cNvSpPr/>
            <p:nvPr/>
          </p:nvSpPr>
          <p:spPr bwMode="auto">
            <a:xfrm>
              <a:off x="4343400" y="20574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65665CF-8440-B0EE-9ECD-BE2F6459C080}"/>
                </a:ext>
              </a:extLst>
            </p:cNvPr>
            <p:cNvSpPr/>
            <p:nvPr/>
          </p:nvSpPr>
          <p:spPr bwMode="auto">
            <a:xfrm>
              <a:off x="4343400" y="26670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­­</a:t>
              </a: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u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26C9BC5D-76FC-4E6E-7909-B93E7A2BDCB7}"/>
                </a:ext>
              </a:extLst>
            </p:cNvPr>
            <p:cNvSpPr/>
            <p:nvPr/>
          </p:nvSpPr>
          <p:spPr bwMode="auto">
            <a:xfrm>
              <a:off x="4343400" y="32766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a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0B2748A-54D7-7762-5939-E3902E5595D3}"/>
                </a:ext>
              </a:extLst>
            </p:cNvPr>
            <p:cNvSpPr/>
            <p:nvPr/>
          </p:nvSpPr>
          <p:spPr bwMode="auto">
            <a:xfrm>
              <a:off x="4343400" y="38862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¾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2748B64-0F36-3A0C-4E75-863E91ACE5D5}"/>
                </a:ext>
              </a:extLst>
            </p:cNvPr>
            <p:cNvSpPr/>
            <p:nvPr/>
          </p:nvSpPr>
          <p:spPr bwMode="auto">
            <a:xfrm>
              <a:off x="4343400" y="44958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Ê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00BC30E8-359F-86DD-43ED-331C261F6ED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171700"/>
            <a:ext cx="6400800" cy="914400"/>
            <a:chOff x="5245100" y="1635125"/>
            <a:chExt cx="4267200" cy="609600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5F519EB-CBCB-0217-B9D9-4474F0ACCC2B}"/>
                </a:ext>
              </a:extLst>
            </p:cNvPr>
            <p:cNvSpPr/>
            <p:nvPr/>
          </p:nvSpPr>
          <p:spPr bwMode="auto">
            <a:xfrm>
              <a:off x="5245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BAD2BB88-EE7D-5797-E7C5-2582BB4ABFD2}"/>
                </a:ext>
              </a:extLst>
            </p:cNvPr>
            <p:cNvSpPr/>
            <p:nvPr/>
          </p:nvSpPr>
          <p:spPr bwMode="auto">
            <a:xfrm>
              <a:off x="5778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D4E6C6DB-4122-9B8B-8D54-08975E13D307}"/>
                </a:ext>
              </a:extLst>
            </p:cNvPr>
            <p:cNvSpPr/>
            <p:nvPr/>
          </p:nvSpPr>
          <p:spPr bwMode="auto">
            <a:xfrm>
              <a:off x="68453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9A17F41F-2EB9-9879-FE1E-F68E83B39575}"/>
                </a:ext>
              </a:extLst>
            </p:cNvPr>
            <p:cNvSpPr/>
            <p:nvPr/>
          </p:nvSpPr>
          <p:spPr bwMode="auto">
            <a:xfrm>
              <a:off x="6311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A0690157-BBCD-F243-6FAF-34E98A336D45}"/>
                </a:ext>
              </a:extLst>
            </p:cNvPr>
            <p:cNvSpPr/>
            <p:nvPr/>
          </p:nvSpPr>
          <p:spPr bwMode="auto">
            <a:xfrm>
              <a:off x="73787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4BED8742-3494-A189-39EE-F2CE2254A976}"/>
                </a:ext>
              </a:extLst>
            </p:cNvPr>
            <p:cNvSpPr/>
            <p:nvPr/>
          </p:nvSpPr>
          <p:spPr bwMode="auto">
            <a:xfrm>
              <a:off x="7937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0E4C1880-F373-4469-3A21-030503EC6584}"/>
                </a:ext>
              </a:extLst>
            </p:cNvPr>
            <p:cNvSpPr/>
            <p:nvPr/>
          </p:nvSpPr>
          <p:spPr bwMode="auto">
            <a:xfrm>
              <a:off x="8978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7CE10C0A-C60A-C757-F579-6BA30404962A}"/>
                </a:ext>
              </a:extLst>
            </p:cNvPr>
            <p:cNvSpPr/>
            <p:nvPr/>
          </p:nvSpPr>
          <p:spPr bwMode="auto">
            <a:xfrm>
              <a:off x="8445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B0BDBFE-5707-2CA5-BCB4-2B489C97088D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086100"/>
            <a:ext cx="5600700" cy="914400"/>
            <a:chOff x="5245100" y="1635125"/>
            <a:chExt cx="3733800" cy="609600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88EA071-33DB-90F7-3748-36B6CD1C7DD3}"/>
                </a:ext>
              </a:extLst>
            </p:cNvPr>
            <p:cNvSpPr/>
            <p:nvPr/>
          </p:nvSpPr>
          <p:spPr bwMode="auto">
            <a:xfrm>
              <a:off x="5245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513FC6E-4F75-3386-1D18-AC0DC3F5DA09}"/>
                </a:ext>
              </a:extLst>
            </p:cNvPr>
            <p:cNvSpPr/>
            <p:nvPr/>
          </p:nvSpPr>
          <p:spPr bwMode="auto">
            <a:xfrm>
              <a:off x="5778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25623754-EAF1-20B3-DC4E-977A1CECE035}"/>
                </a:ext>
              </a:extLst>
            </p:cNvPr>
            <p:cNvSpPr/>
            <p:nvPr/>
          </p:nvSpPr>
          <p:spPr bwMode="auto">
            <a:xfrm>
              <a:off x="68453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30C885DB-698D-F146-087C-2E4EE5727590}"/>
                </a:ext>
              </a:extLst>
            </p:cNvPr>
            <p:cNvSpPr/>
            <p:nvPr/>
          </p:nvSpPr>
          <p:spPr bwMode="auto">
            <a:xfrm>
              <a:off x="6311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8D550351-9807-828F-B367-7ADBF7D3BCBA}"/>
                </a:ext>
              </a:extLst>
            </p:cNvPr>
            <p:cNvSpPr/>
            <p:nvPr/>
          </p:nvSpPr>
          <p:spPr bwMode="auto">
            <a:xfrm>
              <a:off x="73787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EDCC2255-2583-3572-F446-4328FA115F3C}"/>
                </a:ext>
              </a:extLst>
            </p:cNvPr>
            <p:cNvSpPr/>
            <p:nvPr/>
          </p:nvSpPr>
          <p:spPr bwMode="auto">
            <a:xfrm>
              <a:off x="7912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94CBED23-A385-7F5F-BC92-9F274F58545A}"/>
                </a:ext>
              </a:extLst>
            </p:cNvPr>
            <p:cNvSpPr/>
            <p:nvPr/>
          </p:nvSpPr>
          <p:spPr bwMode="auto">
            <a:xfrm>
              <a:off x="8445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grpSp>
        <p:nvGrpSpPr>
          <p:cNvPr id="348" name="Group 195">
            <a:extLst>
              <a:ext uri="{FF2B5EF4-FFF2-40B4-BE49-F238E27FC236}">
                <a16:creationId xmlns:a16="http://schemas.microsoft.com/office/drawing/2014/main" id="{14F10613-AC2C-94AD-42DC-805385E5C1C6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000500"/>
            <a:ext cx="4800600" cy="914400"/>
            <a:chOff x="2667000" y="1143000"/>
            <a:chExt cx="3200400" cy="457200"/>
          </a:xfrm>
          <a:solidFill>
            <a:srgbClr val="04D4F0"/>
          </a:solidFill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A0E74733-7D2A-C7AF-C739-304F55B76ABC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DED88AF4-3D57-C923-F1A1-1F8ED7612800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DA6A8B2-29B0-FA3F-DB4B-83D993FF6714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B5753D4C-38BD-0224-53D5-3069ACCE233B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532A631-F763-B4D0-5E3E-BDE79AD09860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6DF25BF-4853-0F40-4E4C-0A8D50CF3D60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</p:grpSp>
      <p:grpSp>
        <p:nvGrpSpPr>
          <p:cNvPr id="355" name="Group 165">
            <a:extLst>
              <a:ext uri="{FF2B5EF4-FFF2-40B4-BE49-F238E27FC236}">
                <a16:creationId xmlns:a16="http://schemas.microsoft.com/office/drawing/2014/main" id="{458724C4-BECE-9745-F2D1-B33913A5FED6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4910712"/>
            <a:ext cx="4800600" cy="914400"/>
            <a:chOff x="1600200" y="1143000"/>
            <a:chExt cx="3200400" cy="457200"/>
          </a:xfrm>
          <a:solidFill>
            <a:srgbClr val="04D4F0"/>
          </a:solidFill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742E93DD-05F9-0706-ECDE-E83D79F4F0BA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7751A2C5-3AD4-1CDC-C446-B39E31373691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96263E4C-87D4-038A-F5B6-71729AB467EE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7302E190-A27D-CB0A-4DBF-24A17E506014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D987101D-9D37-5445-06BD-21A72488E095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B362C7E8-AEFD-2281-A650-F79B8E7A68BA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grpSp>
        <p:nvGrpSpPr>
          <p:cNvPr id="362" name="Group 175">
            <a:extLst>
              <a:ext uri="{FF2B5EF4-FFF2-40B4-BE49-F238E27FC236}">
                <a16:creationId xmlns:a16="http://schemas.microsoft.com/office/drawing/2014/main" id="{7FCCE93A-C941-2B28-BE65-42AE0400066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5825112"/>
            <a:ext cx="4800600" cy="914400"/>
            <a:chOff x="1600200" y="1143000"/>
            <a:chExt cx="3200400" cy="457200"/>
          </a:xfrm>
          <a:solidFill>
            <a:srgbClr val="04D4F0"/>
          </a:solidFill>
        </p:grpSpPr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346944D-A9A8-41D0-9141-CE9B8D491B18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BE1E89D5-E359-962F-C161-B8B8B927CC50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FFB2C2-B18B-7618-7529-49F73DADD740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FF53384B-D15D-A6D1-3998-4404F502AE6C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101A66D4-643B-2D04-D57D-2440287CA5B2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59B4DE77-BB48-473B-14DE-539CE8AC23A3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grpSp>
        <p:nvGrpSpPr>
          <p:cNvPr id="369" name="Group 155">
            <a:extLst>
              <a:ext uri="{FF2B5EF4-FFF2-40B4-BE49-F238E27FC236}">
                <a16:creationId xmlns:a16="http://schemas.microsoft.com/office/drawing/2014/main" id="{C5EBBA89-D9B5-8A55-EB65-AF5AA13CE416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6743700"/>
            <a:ext cx="6400800" cy="914400"/>
            <a:chOff x="2133600" y="1143000"/>
            <a:chExt cx="4267200" cy="457200"/>
          </a:xfrm>
          <a:solidFill>
            <a:srgbClr val="04D4F0"/>
          </a:solidFill>
        </p:grpSpPr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353954F-4B13-E64E-2CB6-1FD737D43BE4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A2414D03-1874-E110-7328-4CDA5E68C59D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B01FB375-2117-4276-64DD-077D08A4D455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4ED1F3E0-301E-E164-2540-C4D8666C8CBD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BB5D175D-8F3C-B7A5-BA1D-748E17BA8CE8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8BFE2491-B986-92E0-BB96-F867115570A2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7ABD0B8F-AF45-AB3D-5409-0CE4217301AF}"/>
                </a:ext>
              </a:extLst>
            </p:cNvPr>
            <p:cNvSpPr/>
            <p:nvPr/>
          </p:nvSpPr>
          <p:spPr>
            <a:xfrm>
              <a:off x="5867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DC38D6B3-111C-9B84-9617-72A7741D51EE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12C90CF1-31F6-1B0B-539F-6CE4B5E3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11430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55F8F22-B72D-B62A-3B75-D9A8831A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40C5D0-4C2B-4F80-8C1E-14C30F2675B9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271BE33A-6A40-A8DD-4C9D-1262950C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23825"/>
            <a:ext cx="14058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Da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Nguời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Left Arrow 16">
            <a:hlinkClick r:id="rId5" action="ppaction://hlinksldjump"/>
            <a:extLst>
              <a:ext uri="{FF2B5EF4-FFF2-40B4-BE49-F238E27FC236}">
                <a16:creationId xmlns:a16="http://schemas.microsoft.com/office/drawing/2014/main" id="{A1257E47-9C05-AD67-09B8-89E132A729AB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orizontal Scroll 17">
            <a:extLst>
              <a:ext uri="{FF2B5EF4-FFF2-40B4-BE49-F238E27FC236}">
                <a16:creationId xmlns:a16="http://schemas.microsoft.com/office/drawing/2014/main" id="{D76E469B-AD86-4C32-CDB6-8FB44C98207B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50F3B4-502F-6D07-7EB4-116FBBE67095}"/>
              </a:ext>
            </a:extLst>
          </p:cNvPr>
          <p:cNvGrpSpPr/>
          <p:nvPr/>
        </p:nvGrpSpPr>
        <p:grpSpPr>
          <a:xfrm>
            <a:off x="6400800" y="2171701"/>
            <a:ext cx="6400800" cy="916781"/>
            <a:chOff x="3048000" y="1065213"/>
            <a:chExt cx="4267200" cy="611187"/>
          </a:xfrm>
          <a:solidFill>
            <a:srgbClr val="FFFFCC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C6712A-22D9-471E-D3B0-04D91A121A67}"/>
                </a:ext>
              </a:extLst>
            </p:cNvPr>
            <p:cNvSpPr/>
            <p:nvPr/>
          </p:nvSpPr>
          <p:spPr bwMode="auto">
            <a:xfrm>
              <a:off x="30480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q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87AFBD-B8D3-3202-0B48-70787C6159A4}"/>
                </a:ext>
              </a:extLst>
            </p:cNvPr>
            <p:cNvSpPr/>
            <p:nvPr/>
          </p:nvSpPr>
          <p:spPr bwMode="auto">
            <a:xfrm>
              <a:off x="35814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B0BE9"/>
                  </a:solidFill>
                  <a:latin typeface=".VnAvant" pitchFamily="34" charset="0"/>
                  <a:cs typeface="Times New Roman" pitchFamily="18" charset="0"/>
                </a:rPr>
                <a:t>u</a:t>
              </a: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B0BE9"/>
                </a:solidFill>
                <a:latin typeface=".VnAvant" pitchFamily="34" charset="0"/>
                <a:cs typeface="Times New Roman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2AB174-A5CD-A86E-7596-92A8C338C9D7}"/>
                </a:ext>
              </a:extLst>
            </p:cNvPr>
            <p:cNvSpPr/>
            <p:nvPr/>
          </p:nvSpPr>
          <p:spPr bwMode="auto">
            <a:xfrm>
              <a:off x="4648200" y="1066800"/>
              <a:ext cx="533400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F9F900-6F7B-EF2A-A15A-58FA9DE3F91D}"/>
                </a:ext>
              </a:extLst>
            </p:cNvPr>
            <p:cNvSpPr/>
            <p:nvPr/>
          </p:nvSpPr>
          <p:spPr bwMode="auto">
            <a:xfrm>
              <a:off x="41148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¶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FC8AA15-E437-6DB0-D90A-44512265E126}"/>
                </a:ext>
              </a:extLst>
            </p:cNvPr>
            <p:cNvSpPr/>
            <p:nvPr/>
          </p:nvSpPr>
          <p:spPr bwMode="auto">
            <a:xfrm>
              <a:off x="51816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B0BE9"/>
                  </a:solidFill>
                  <a:latin typeface=".VnAvant" pitchFamily="34" charset="0"/>
                </a:rPr>
                <a:t>h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0D5C2D-7CC5-3102-0377-E0316894D6D7}"/>
                </a:ext>
              </a:extLst>
            </p:cNvPr>
            <p:cNvSpPr/>
            <p:nvPr/>
          </p:nvSpPr>
          <p:spPr bwMode="auto">
            <a:xfrm>
              <a:off x="6248400" y="1065213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A5E70D-0DD6-C1C8-C967-2C435CCD736B}"/>
                </a:ext>
              </a:extLst>
            </p:cNvPr>
            <p:cNvSpPr/>
            <p:nvPr/>
          </p:nvSpPr>
          <p:spPr bwMode="auto">
            <a:xfrm>
              <a:off x="57150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FF00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206D92-892B-D1ED-311A-A0A8909AA9F9}"/>
                </a:ext>
              </a:extLst>
            </p:cNvPr>
            <p:cNvSpPr/>
            <p:nvPr/>
          </p:nvSpPr>
          <p:spPr bwMode="auto">
            <a:xfrm>
              <a:off x="6781800" y="1066800"/>
              <a:ext cx="533400" cy="6096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dirty="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0AFF62-631D-A87A-8B57-7E4FDABDA45A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171700"/>
            <a:ext cx="6400800" cy="914400"/>
            <a:chOff x="5245100" y="1635125"/>
            <a:chExt cx="4267200" cy="6096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A18A6D-C5E3-C6DD-EB28-5B497D726F92}"/>
                </a:ext>
              </a:extLst>
            </p:cNvPr>
            <p:cNvSpPr/>
            <p:nvPr/>
          </p:nvSpPr>
          <p:spPr bwMode="auto">
            <a:xfrm>
              <a:off x="5245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D240C28-CEB8-C916-DAA7-2CB01BF1B8B9}"/>
                </a:ext>
              </a:extLst>
            </p:cNvPr>
            <p:cNvSpPr/>
            <p:nvPr/>
          </p:nvSpPr>
          <p:spPr bwMode="auto">
            <a:xfrm>
              <a:off x="5778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395A496-FF87-D77C-0882-2A39C06A5C80}"/>
                </a:ext>
              </a:extLst>
            </p:cNvPr>
            <p:cNvSpPr/>
            <p:nvPr/>
          </p:nvSpPr>
          <p:spPr bwMode="auto">
            <a:xfrm>
              <a:off x="68453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0E4B74-A141-B758-707D-733F407F0478}"/>
                </a:ext>
              </a:extLst>
            </p:cNvPr>
            <p:cNvSpPr/>
            <p:nvPr/>
          </p:nvSpPr>
          <p:spPr bwMode="auto">
            <a:xfrm>
              <a:off x="6311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5ADF8C-A8A5-428B-934E-ECAD5D196A93}"/>
                </a:ext>
              </a:extLst>
            </p:cNvPr>
            <p:cNvSpPr/>
            <p:nvPr/>
          </p:nvSpPr>
          <p:spPr bwMode="auto">
            <a:xfrm>
              <a:off x="73787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30A62F4-A085-B7C2-A60D-9C7DB2D7665F}"/>
                </a:ext>
              </a:extLst>
            </p:cNvPr>
            <p:cNvSpPr/>
            <p:nvPr/>
          </p:nvSpPr>
          <p:spPr bwMode="auto">
            <a:xfrm>
              <a:off x="7912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144F4E-BCB1-4AD6-96B9-0A525F2871B2}"/>
                </a:ext>
              </a:extLst>
            </p:cNvPr>
            <p:cNvSpPr/>
            <p:nvPr/>
          </p:nvSpPr>
          <p:spPr bwMode="auto">
            <a:xfrm>
              <a:off x="8978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0D8EA06-1481-7177-8B53-15C89831CE7D}"/>
                </a:ext>
              </a:extLst>
            </p:cNvPr>
            <p:cNvSpPr/>
            <p:nvPr/>
          </p:nvSpPr>
          <p:spPr bwMode="auto">
            <a:xfrm>
              <a:off x="8445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pic>
        <p:nvPicPr>
          <p:cNvPr id="37890" name="Picture 2" descr="Thuốc quý từ quả chanh">
            <a:extLst>
              <a:ext uri="{FF2B5EF4-FFF2-40B4-BE49-F238E27FC236}">
                <a16:creationId xmlns:a16="http://schemas.microsoft.com/office/drawing/2014/main" id="{A389EB80-7C53-7606-758A-CAF6F9C3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19450"/>
            <a:ext cx="5943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307">
            <a:extLst>
              <a:ext uri="{FF2B5EF4-FFF2-40B4-BE49-F238E27FC236}">
                <a16:creationId xmlns:a16="http://schemas.microsoft.com/office/drawing/2014/main" id="{165DAAA9-2655-A9EF-CF1B-2AB014CB1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64" name="Oval 308">
            <a:extLst>
              <a:ext uri="{FF2B5EF4-FFF2-40B4-BE49-F238E27FC236}">
                <a16:creationId xmlns:a16="http://schemas.microsoft.com/office/drawing/2014/main" id="{B399C1AC-4403-D965-BBC8-0BB8D352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76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5" name="Oval 309">
            <a:extLst>
              <a:ext uri="{FF2B5EF4-FFF2-40B4-BE49-F238E27FC236}">
                <a16:creationId xmlns:a16="http://schemas.microsoft.com/office/drawing/2014/main" id="{2FA4BE48-CB9E-547A-6F7E-B922EE93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1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6" name="Rectangle 311">
            <a:extLst>
              <a:ext uri="{FF2B5EF4-FFF2-40B4-BE49-F238E27FC236}">
                <a16:creationId xmlns:a16="http://schemas.microsoft.com/office/drawing/2014/main" id="{483F6458-387A-2422-BB3B-1ACA082D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8" y="9132095"/>
            <a:ext cx="2214563" cy="104060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67" name="Oval 312">
            <a:extLst>
              <a:ext uri="{FF2B5EF4-FFF2-40B4-BE49-F238E27FC236}">
                <a16:creationId xmlns:a16="http://schemas.microsoft.com/office/drawing/2014/main" id="{D11CF2D6-F5BA-8D4F-FD0D-78DB6C11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00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8" name="Oval 313">
            <a:extLst>
              <a:ext uri="{FF2B5EF4-FFF2-40B4-BE49-F238E27FC236}">
                <a16:creationId xmlns:a16="http://schemas.microsoft.com/office/drawing/2014/main" id="{89F6F857-6EC8-341D-8E7E-1360BC4DA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295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AFBDC630-4A7C-2B1D-4A03-F7D0336A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70" y="-114300"/>
            <a:ext cx="13761243" cy="112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>
            <a:extLst>
              <a:ext uri="{FF2B5EF4-FFF2-40B4-BE49-F238E27FC236}">
                <a16:creationId xmlns:a16="http://schemas.microsoft.com/office/drawing/2014/main" id="{B13A6719-A5CA-6776-8783-50F82441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-16670"/>
            <a:ext cx="11315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8" name="Group 125">
            <a:extLst>
              <a:ext uri="{FF2B5EF4-FFF2-40B4-BE49-F238E27FC236}">
                <a16:creationId xmlns:a16="http://schemas.microsoft.com/office/drawing/2014/main" id="{88BDA1E1-32BA-C309-4429-65256A8FB9D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14500"/>
            <a:ext cx="5600700" cy="914400"/>
            <a:chOff x="1600200" y="1143000"/>
            <a:chExt cx="3733800" cy="457200"/>
          </a:xfrm>
          <a:solidFill>
            <a:srgbClr val="FFFFCC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B007BF9-E617-9E95-6F36-0242F26B6033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k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0C5AC7-1FA1-AF87-DE16-2C5CBB2A9A8D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3135FC7-F3CE-CACE-261C-821DC12ACBE8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¨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4FE97F-A46E-87E4-1E02-DADE31C1BD00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307C790-F73A-E4D5-AB04-457D5D046785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m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BB8DEA-2998-61A8-40D0-733CCA7C2384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164D16D-14BB-AFAC-4AB8-16CEE7FA70EE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Æ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9AFBF3F-C712-06BF-3DF6-B760945E1E3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14500"/>
            <a:ext cx="5600700" cy="914400"/>
            <a:chOff x="5245100" y="1635125"/>
            <a:chExt cx="3733800" cy="6096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F509611-1A3E-71A1-C5F7-71AE8EC0B91E}"/>
                </a:ext>
              </a:extLst>
            </p:cNvPr>
            <p:cNvSpPr/>
            <p:nvPr/>
          </p:nvSpPr>
          <p:spPr bwMode="auto">
            <a:xfrm>
              <a:off x="5245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AF4C648-7943-DA48-84FE-01D28132D2E9}"/>
                </a:ext>
              </a:extLst>
            </p:cNvPr>
            <p:cNvSpPr/>
            <p:nvPr/>
          </p:nvSpPr>
          <p:spPr bwMode="auto">
            <a:xfrm>
              <a:off x="5778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AE90DA0-089A-E877-1F24-58D8EBB6C0A2}"/>
                </a:ext>
              </a:extLst>
            </p:cNvPr>
            <p:cNvSpPr/>
            <p:nvPr/>
          </p:nvSpPr>
          <p:spPr bwMode="auto">
            <a:xfrm>
              <a:off x="68453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489C3C-FF1F-CFF0-C6B4-5FF30B10CAA3}"/>
                </a:ext>
              </a:extLst>
            </p:cNvPr>
            <p:cNvSpPr/>
            <p:nvPr/>
          </p:nvSpPr>
          <p:spPr bwMode="auto">
            <a:xfrm>
              <a:off x="63119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4B3C9C9-DE14-7A5B-57F7-933D88B04F3E}"/>
                </a:ext>
              </a:extLst>
            </p:cNvPr>
            <p:cNvSpPr/>
            <p:nvPr/>
          </p:nvSpPr>
          <p:spPr bwMode="auto">
            <a:xfrm>
              <a:off x="73787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DD8EBA9-F172-16EC-FB86-729F4294635A}"/>
                </a:ext>
              </a:extLst>
            </p:cNvPr>
            <p:cNvSpPr/>
            <p:nvPr/>
          </p:nvSpPr>
          <p:spPr bwMode="auto">
            <a:xfrm>
              <a:off x="79121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41EDB5-5E42-9704-AA6B-28C94036EC3C}"/>
                </a:ext>
              </a:extLst>
            </p:cNvPr>
            <p:cNvSpPr/>
            <p:nvPr/>
          </p:nvSpPr>
          <p:spPr bwMode="auto">
            <a:xfrm>
              <a:off x="8445500" y="1635125"/>
              <a:ext cx="533400" cy="609600"/>
            </a:xfrm>
            <a:prstGeom prst="rect">
              <a:avLst/>
            </a:prstGeom>
            <a:solidFill>
              <a:srgbClr val="04D4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pic>
        <p:nvPicPr>
          <p:cNvPr id="36866" name="Picture 2" descr="khăn Khách Sạn - Spa Huấn Phương">
            <a:extLst>
              <a:ext uri="{FF2B5EF4-FFF2-40B4-BE49-F238E27FC236}">
                <a16:creationId xmlns:a16="http://schemas.microsoft.com/office/drawing/2014/main" id="{1AEDF1E6-4892-727E-99F9-0584B58B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57500"/>
            <a:ext cx="6629400" cy="57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Left Arrow 85">
            <a:hlinkClick r:id="rId6" action="ppaction://hlinksldjump"/>
            <a:extLst>
              <a:ext uri="{FF2B5EF4-FFF2-40B4-BE49-F238E27FC236}">
                <a16:creationId xmlns:a16="http://schemas.microsoft.com/office/drawing/2014/main" id="{597114BC-BF1B-4E48-2CD2-A7FE73BD5459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Horizontal Scroll 86">
            <a:extLst>
              <a:ext uri="{FF2B5EF4-FFF2-40B4-BE49-F238E27FC236}">
                <a16:creationId xmlns:a16="http://schemas.microsoft.com/office/drawing/2014/main" id="{D7402B1B-8CC2-A840-EB06-C03EEF5E847C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307">
            <a:extLst>
              <a:ext uri="{FF2B5EF4-FFF2-40B4-BE49-F238E27FC236}">
                <a16:creationId xmlns:a16="http://schemas.microsoft.com/office/drawing/2014/main" id="{DDB9A55A-9206-6BD3-9324-71D4C8689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258301"/>
            <a:ext cx="1107281" cy="108347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9" name="Oval 308">
            <a:extLst>
              <a:ext uri="{FF2B5EF4-FFF2-40B4-BE49-F238E27FC236}">
                <a16:creationId xmlns:a16="http://schemas.microsoft.com/office/drawing/2014/main" id="{67648B95-BED7-0AB1-C6FF-F5D490F9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8325" y="9258301"/>
            <a:ext cx="1107282" cy="108347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90" name="Oval 309">
            <a:extLst>
              <a:ext uri="{FF2B5EF4-FFF2-40B4-BE49-F238E27FC236}">
                <a16:creationId xmlns:a16="http://schemas.microsoft.com/office/drawing/2014/main" id="{0690E1B5-5687-0438-A907-BFF556FC2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275" y="9258301"/>
            <a:ext cx="1107282" cy="108347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91" name="Rectangle 311">
            <a:extLst>
              <a:ext uri="{FF2B5EF4-FFF2-40B4-BE49-F238E27FC236}">
                <a16:creationId xmlns:a16="http://schemas.microsoft.com/office/drawing/2014/main" id="{73FA9AC0-24D6-023E-AFD5-4D630F200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1" y="9372600"/>
            <a:ext cx="2214563" cy="104060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92" name="Oval 312">
            <a:extLst>
              <a:ext uri="{FF2B5EF4-FFF2-40B4-BE49-F238E27FC236}">
                <a16:creationId xmlns:a16="http://schemas.microsoft.com/office/drawing/2014/main" id="{EA7996B0-EE2D-FDA3-5080-773D6D4D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1663" y="9258301"/>
            <a:ext cx="1107282" cy="108347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93" name="Oval 313">
            <a:extLst>
              <a:ext uri="{FF2B5EF4-FFF2-40B4-BE49-F238E27FC236}">
                <a16:creationId xmlns:a16="http://schemas.microsoft.com/office/drawing/2014/main" id="{ADA262DD-DAE7-0147-8846-A6D78A55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858" y="9258301"/>
            <a:ext cx="1107281" cy="108347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BF1A7CB9-05DB-4272-BB3A-1EBD6A26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C72F270-D21E-1F4E-FC51-50A6A101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A4F56C-B9AB-4CE2-AE0A-DDCA359AE9C9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9CD94DC9-9E99-9170-DB95-119B4C81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8576"/>
            <a:ext cx="10287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Câu3 :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195">
            <a:extLst>
              <a:ext uri="{FF2B5EF4-FFF2-40B4-BE49-F238E27FC236}">
                <a16:creationId xmlns:a16="http://schemas.microsoft.com/office/drawing/2014/main" id="{1233E1A2-9CE8-2957-08A9-9B7CE02A1DD1}"/>
              </a:ext>
            </a:extLst>
          </p:cNvPr>
          <p:cNvGrpSpPr>
            <a:grpSpLocks/>
          </p:cNvGrpSpPr>
          <p:nvPr/>
        </p:nvGrpSpPr>
        <p:grpSpPr bwMode="auto">
          <a:xfrm>
            <a:off x="7782254" y="2664372"/>
            <a:ext cx="4800600" cy="914400"/>
            <a:chOff x="2667000" y="1143000"/>
            <a:chExt cx="3200400" cy="457200"/>
          </a:xfrm>
          <a:solidFill>
            <a:srgbClr val="FFFFCC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58269C-8E8A-757A-985B-C9D60E916324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d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65C644D-5EF7-C45B-D579-0367A26E42C6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­­</a:t>
              </a:r>
              <a:r>
                <a:rPr lang="en-US" sz="2700">
                  <a:solidFill>
                    <a:srgbClr val="008000"/>
                  </a:solidFill>
                  <a:latin typeface=".VnAvant" pitchFamily="34" charset="0"/>
                </a:rPr>
                <a:t>u</a:t>
              </a:r>
              <a:endParaRPr lang="en-US" sz="2700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C83F23B-BCEF-7218-6A14-E3F8934B9381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a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DEE0F72-15B9-C46C-5D08-AC9001270B49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Ê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6F6D8F-8AE3-B27B-7DA1-A0D61A7B24E2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u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70C379-777C-96B6-B0D5-6FFEB5D1907B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61" name="Group 195">
            <a:extLst>
              <a:ext uri="{FF2B5EF4-FFF2-40B4-BE49-F238E27FC236}">
                <a16:creationId xmlns:a16="http://schemas.microsoft.com/office/drawing/2014/main" id="{957F4D2D-7134-F7AA-84E8-B9A912CB9319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664372"/>
            <a:ext cx="4800600" cy="914400"/>
            <a:chOff x="2667000" y="1143000"/>
            <a:chExt cx="3200400" cy="457200"/>
          </a:xfrm>
          <a:solidFill>
            <a:srgbClr val="04D4F0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7EEB86-47BD-7764-84FA-EF086A4C49E9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7E8C9A9-0E7B-6161-BCA5-AA0CCFCBF36D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9B90C8-F0C9-A7DC-A96C-B43E11C32282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3EFDD3-6C2C-DB85-2D9D-FBED9771309F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7BAB912-1C50-3499-A806-01AB5EB0CCB5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2D86D31-39D2-E547-9F8E-1BF0C72BA37B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n>
                  <a:solidFill>
                    <a:srgbClr val="04D4F0"/>
                  </a:solidFill>
                </a:ln>
              </a:endParaRPr>
            </a:p>
          </p:txBody>
        </p:sp>
      </p:grpSp>
      <p:pic>
        <p:nvPicPr>
          <p:cNvPr id="35842" name="Picture 2" descr="Dưa Hấu Hữu Cơ">
            <a:extLst>
              <a:ext uri="{FF2B5EF4-FFF2-40B4-BE49-F238E27FC236}">
                <a16:creationId xmlns:a16="http://schemas.microsoft.com/office/drawing/2014/main" id="{9B4733F9-DA02-6BC8-3D61-1647CAD3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2" y="3774282"/>
            <a:ext cx="6512718" cy="60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lide Number Placeholder 3">
            <a:extLst>
              <a:ext uri="{FF2B5EF4-FFF2-40B4-BE49-F238E27FC236}">
                <a16:creationId xmlns:a16="http://schemas.microsoft.com/office/drawing/2014/main" id="{4B039155-B3B8-0BA6-DA16-5F811AAF6E58}"/>
              </a:ext>
            </a:extLst>
          </p:cNvPr>
          <p:cNvSpPr txBox="1">
            <a:spLocks/>
          </p:cNvSpPr>
          <p:nvPr/>
        </p:nvSpPr>
        <p:spPr bwMode="auto">
          <a:xfrm>
            <a:off x="14630400" y="97155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BD13B8C-BA95-400E-BAFA-7FE756BB5073}" type="slidenum">
              <a:rPr lang="en-US" altLang="en-US" b="1">
                <a:solidFill>
                  <a:srgbClr val="D38E27"/>
                </a:solidFill>
                <a:latin typeface=".VnTime" panose="020B7200000000000000" pitchFamily="34" charset="0"/>
              </a:rPr>
              <a:pPr algn="r" eaLnBrk="1" hangingPunct="1"/>
              <a:t>14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72" name="Left Arrow 71">
            <a:hlinkClick r:id="rId6" action="ppaction://hlinksldjump"/>
            <a:extLst>
              <a:ext uri="{FF2B5EF4-FFF2-40B4-BE49-F238E27FC236}">
                <a16:creationId xmlns:a16="http://schemas.microsoft.com/office/drawing/2014/main" id="{CF9D9C95-C858-D72D-7D43-22C5FF788C9A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Horizontal Scroll 72">
            <a:extLst>
              <a:ext uri="{FF2B5EF4-FFF2-40B4-BE49-F238E27FC236}">
                <a16:creationId xmlns:a16="http://schemas.microsoft.com/office/drawing/2014/main" id="{C0DA2BFF-0692-6E44-EB48-E232649486A7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307">
            <a:extLst>
              <a:ext uri="{FF2B5EF4-FFF2-40B4-BE49-F238E27FC236}">
                <a16:creationId xmlns:a16="http://schemas.microsoft.com/office/drawing/2014/main" id="{9BB24862-B443-F9E9-A417-CA1F7A30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5" name="Oval 308">
            <a:extLst>
              <a:ext uri="{FF2B5EF4-FFF2-40B4-BE49-F238E27FC236}">
                <a16:creationId xmlns:a16="http://schemas.microsoft.com/office/drawing/2014/main" id="{FD9950C3-38DC-523B-D899-92E84730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76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" name="Oval 309">
            <a:extLst>
              <a:ext uri="{FF2B5EF4-FFF2-40B4-BE49-F238E27FC236}">
                <a16:creationId xmlns:a16="http://schemas.microsoft.com/office/drawing/2014/main" id="{97D00E22-AB7B-4B22-8C27-CB22C76C2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1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7" name="Rectangle 311">
            <a:extLst>
              <a:ext uri="{FF2B5EF4-FFF2-40B4-BE49-F238E27FC236}">
                <a16:creationId xmlns:a16="http://schemas.microsoft.com/office/drawing/2014/main" id="{450154F4-CA02-5CB4-6589-35BA2059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8" y="9132095"/>
            <a:ext cx="2214563" cy="104060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78" name="Oval 312">
            <a:extLst>
              <a:ext uri="{FF2B5EF4-FFF2-40B4-BE49-F238E27FC236}">
                <a16:creationId xmlns:a16="http://schemas.microsoft.com/office/drawing/2014/main" id="{60EE6E8D-D2A0-0833-5960-693F9D42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00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9" name="Oval 313">
            <a:extLst>
              <a:ext uri="{FF2B5EF4-FFF2-40B4-BE49-F238E27FC236}">
                <a16:creationId xmlns:a16="http://schemas.microsoft.com/office/drawing/2014/main" id="{E9D55159-C5FC-CAE8-8644-73FB1CA4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295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93FB5154-C5C1-CA47-FA20-680281A9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0CBFDDD-EFDA-7002-DF20-2750ACB6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3896-2D17-4EEC-BCF7-AE987C648FE4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69A4ECAB-86A4-0DDB-75C9-8C1BA866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497" y="597596"/>
            <a:ext cx="13164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0" name="Group 165">
            <a:extLst>
              <a:ext uri="{FF2B5EF4-FFF2-40B4-BE49-F238E27FC236}">
                <a16:creationId xmlns:a16="http://schemas.microsoft.com/office/drawing/2014/main" id="{8B1C8344-5208-C8A7-4D12-5845776E1EE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290189"/>
            <a:ext cx="4800600" cy="914402"/>
            <a:chOff x="1600200" y="1143000"/>
            <a:chExt cx="3200400" cy="457201"/>
          </a:xfrm>
          <a:solidFill>
            <a:srgbClr val="FFFFCC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46A56B-2F01-591A-829F-61D83D54E708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®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7BD30C-4E9C-585F-B685-DDC5C2E93487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«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0E5930B-3355-A010-8AE6-A7363108C244}"/>
                </a:ext>
              </a:extLst>
            </p:cNvPr>
            <p:cNvSpPr/>
            <p:nvPr/>
          </p:nvSpPr>
          <p:spPr>
            <a:xfrm>
              <a:off x="2667000" y="1143001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C73C0F6-5605-7346-CEBB-CA5654E65A7D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EB4C16-DE51-C7D5-2033-C2EB9CF4B7D8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a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BA2D28E-0927-654C-BFFF-CDB057243A20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57" name="Group 165">
            <a:extLst>
              <a:ext uri="{FF2B5EF4-FFF2-40B4-BE49-F238E27FC236}">
                <a16:creationId xmlns:a16="http://schemas.microsoft.com/office/drawing/2014/main" id="{41E0EBC5-B6A1-061E-A7AF-5B58C0A78CAE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286000"/>
            <a:ext cx="4800600" cy="914400"/>
            <a:chOff x="1600200" y="1143000"/>
            <a:chExt cx="3200400" cy="457200"/>
          </a:xfrm>
          <a:solidFill>
            <a:srgbClr val="04D4F0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3C1F92-D06C-E244-8D20-2DF21ADE2712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681B2B-C031-1EE2-43E1-C61DDBB1DAC2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84FFF3-12E4-2D41-35C8-32C067121F3B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0FB6352-5522-D8C9-84CC-9C7F696159AD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7EC274C-1AED-736C-D182-AA61C542CAD7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6BE7A2-DE0C-E23B-6FE3-B9DAA31E9E97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sp>
        <p:nvSpPr>
          <p:cNvPr id="21511" name="AutoShape 2" descr="Những điều kỳ diệu từ đôi tai | Báo dân sinh">
            <a:extLst>
              <a:ext uri="{FF2B5EF4-FFF2-40B4-BE49-F238E27FC236}">
                <a16:creationId xmlns:a16="http://schemas.microsoft.com/office/drawing/2014/main" id="{6D32F406-5EF1-E089-592E-A64CC0EF8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6513" y="-364332"/>
            <a:ext cx="457200" cy="4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sp>
        <p:nvSpPr>
          <p:cNvPr id="21512" name="AutoShape 4" descr="Những điều kỳ diệu từ đôi tai | Báo dân sinh">
            <a:extLst>
              <a:ext uri="{FF2B5EF4-FFF2-40B4-BE49-F238E27FC236}">
                <a16:creationId xmlns:a16="http://schemas.microsoft.com/office/drawing/2014/main" id="{1B2357AC-E656-310B-67B6-1DF2BFDF9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5113" y="-135732"/>
            <a:ext cx="457200" cy="4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5F89358D-C874-D735-6C34-3E33A300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43300"/>
            <a:ext cx="55721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4" name="Slide Number Placeholder 3">
            <a:extLst>
              <a:ext uri="{FF2B5EF4-FFF2-40B4-BE49-F238E27FC236}">
                <a16:creationId xmlns:a16="http://schemas.microsoft.com/office/drawing/2014/main" id="{603F8137-AA82-C09D-33A0-8333241820BC}"/>
              </a:ext>
            </a:extLst>
          </p:cNvPr>
          <p:cNvSpPr txBox="1">
            <a:spLocks/>
          </p:cNvSpPr>
          <p:nvPr/>
        </p:nvSpPr>
        <p:spPr bwMode="auto">
          <a:xfrm>
            <a:off x="14630400" y="97155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D962890-AD51-46B8-8BAD-09A2E68D546E}" type="slidenum">
              <a:rPr lang="en-US" altLang="en-US" b="1">
                <a:solidFill>
                  <a:srgbClr val="D38E27"/>
                </a:solidFill>
                <a:latin typeface=".VnTime" panose="020B7200000000000000" pitchFamily="34" charset="0"/>
              </a:rPr>
              <a:pPr algn="r" eaLnBrk="1" hangingPunct="1"/>
              <a:t>15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97" name="Left Arrow 96">
            <a:hlinkClick r:id="rId6" action="ppaction://hlinksldjump"/>
            <a:extLst>
              <a:ext uri="{FF2B5EF4-FFF2-40B4-BE49-F238E27FC236}">
                <a16:creationId xmlns:a16="http://schemas.microsoft.com/office/drawing/2014/main" id="{929CE79E-EC6F-11FD-A70C-4CB7E0D3E360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Horizontal Scroll 97">
            <a:extLst>
              <a:ext uri="{FF2B5EF4-FFF2-40B4-BE49-F238E27FC236}">
                <a16:creationId xmlns:a16="http://schemas.microsoft.com/office/drawing/2014/main" id="{E2F75321-6A5E-4E9F-BB09-F882A65AB262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307">
            <a:extLst>
              <a:ext uri="{FF2B5EF4-FFF2-40B4-BE49-F238E27FC236}">
                <a16:creationId xmlns:a16="http://schemas.microsoft.com/office/drawing/2014/main" id="{53BD2BD2-DD8C-7C63-7D76-A0FC7100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00" name="Oval 308">
            <a:extLst>
              <a:ext uri="{FF2B5EF4-FFF2-40B4-BE49-F238E27FC236}">
                <a16:creationId xmlns:a16="http://schemas.microsoft.com/office/drawing/2014/main" id="{3C59F3DE-6A5E-88FB-C165-3C74DA7D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76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01" name="Oval 309">
            <a:extLst>
              <a:ext uri="{FF2B5EF4-FFF2-40B4-BE49-F238E27FC236}">
                <a16:creationId xmlns:a16="http://schemas.microsoft.com/office/drawing/2014/main" id="{BFBA0CEB-3074-2626-C75D-89DF523B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1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02" name="Rectangle 311">
            <a:extLst>
              <a:ext uri="{FF2B5EF4-FFF2-40B4-BE49-F238E27FC236}">
                <a16:creationId xmlns:a16="http://schemas.microsoft.com/office/drawing/2014/main" id="{7DB9F60A-E4BA-8B56-6DA0-456BE650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8" y="9132095"/>
            <a:ext cx="2214563" cy="104060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103" name="Oval 312">
            <a:extLst>
              <a:ext uri="{FF2B5EF4-FFF2-40B4-BE49-F238E27FC236}">
                <a16:creationId xmlns:a16="http://schemas.microsoft.com/office/drawing/2014/main" id="{9E997B25-BEC1-DE86-6D19-95AAFCD4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00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04" name="Oval 313">
            <a:extLst>
              <a:ext uri="{FF2B5EF4-FFF2-40B4-BE49-F238E27FC236}">
                <a16:creationId xmlns:a16="http://schemas.microsoft.com/office/drawing/2014/main" id="{5A60A5FF-8B27-D824-180C-DA980A0F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295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2DF27421-3681-5E93-ECAA-03158329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11430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9CCE8263-55BB-2E13-3384-2B6ADE96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A74D31-30E6-438D-9876-FA4E1FF1B11B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3B388F68-C26B-BC2D-8917-5B75383E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07473"/>
            <a:ext cx="1245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Long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4818" name="Picture 2" descr="Doi Mat La Cua So Cua Tam Hon - Đôi Mắt Là Cửa Sổ Của Tâm Hồn">
            <a:extLst>
              <a:ext uri="{FF2B5EF4-FFF2-40B4-BE49-F238E27FC236}">
                <a16:creationId xmlns:a16="http://schemas.microsoft.com/office/drawing/2014/main" id="{A00A22C8-B423-6958-8D8E-47778C4F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543300"/>
            <a:ext cx="57007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75">
            <a:extLst>
              <a:ext uri="{FF2B5EF4-FFF2-40B4-BE49-F238E27FC236}">
                <a16:creationId xmlns:a16="http://schemas.microsoft.com/office/drawing/2014/main" id="{0F457786-AC4B-686F-9346-6A40129581F3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2147913"/>
            <a:ext cx="4800600" cy="914400"/>
            <a:chOff x="1600200" y="1143000"/>
            <a:chExt cx="3200400" cy="457200"/>
          </a:xfrm>
          <a:solidFill>
            <a:srgbClr val="FFFFCC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A6894-8458-C81F-F02B-4BB0C6145606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®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026A5E-A636-95E9-A508-90BA1D4A4574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«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B46FB0C-5CFC-2323-3942-3DD8CE8EAF95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E098D7-97FC-FF0E-F545-D94147A86165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m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4E252A9-D0C3-F0DF-C8CB-AF9435041AA1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¾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D061BE-8721-D7F3-CD85-A1B1041D7A4B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t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71" name="Group 175">
            <a:extLst>
              <a:ext uri="{FF2B5EF4-FFF2-40B4-BE49-F238E27FC236}">
                <a16:creationId xmlns:a16="http://schemas.microsoft.com/office/drawing/2014/main" id="{0DBC72B0-0637-4733-C61F-2CD6F45D3F0A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2167620"/>
            <a:ext cx="4800600" cy="914400"/>
            <a:chOff x="1600200" y="1143000"/>
            <a:chExt cx="3200400" cy="457200"/>
          </a:xfrm>
          <a:solidFill>
            <a:srgbClr val="04D4F0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46821EA-D850-12D1-58ED-B27F54B94B2B}"/>
                </a:ext>
              </a:extLst>
            </p:cNvPr>
            <p:cNvSpPr/>
            <p:nvPr/>
          </p:nvSpPr>
          <p:spPr>
            <a:xfrm>
              <a:off x="1600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88EB348-8D82-CDC0-6036-9F38A33657CE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629A292-50AB-4063-65CD-9B4EB196B9AA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E4FB764-F4D9-7825-41CE-2BC0F34306B1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92E3282-9B2E-82B8-F3D9-2B256D2687B5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36AA8B7-1A87-C7E4-E3FD-A0835FF238CF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sp>
        <p:nvSpPr>
          <p:cNvPr id="22536" name="Slide Number Placeholder 3">
            <a:extLst>
              <a:ext uri="{FF2B5EF4-FFF2-40B4-BE49-F238E27FC236}">
                <a16:creationId xmlns:a16="http://schemas.microsoft.com/office/drawing/2014/main" id="{FE2EA401-8466-7AEE-6A7E-520F6884D71D}"/>
              </a:ext>
            </a:extLst>
          </p:cNvPr>
          <p:cNvSpPr txBox="1">
            <a:spLocks/>
          </p:cNvSpPr>
          <p:nvPr/>
        </p:nvSpPr>
        <p:spPr bwMode="auto">
          <a:xfrm>
            <a:off x="14630400" y="97155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5F1145A-4C31-42C3-900C-BF81F2994896}" type="slidenum">
              <a:rPr lang="en-US" altLang="en-US" b="1">
                <a:solidFill>
                  <a:srgbClr val="D38E27"/>
                </a:solidFill>
                <a:latin typeface=".VnTime" panose="020B7200000000000000" pitchFamily="34" charset="0"/>
              </a:rPr>
              <a:pPr algn="r" eaLnBrk="1" hangingPunct="1"/>
              <a:t>16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81" name="Left Arrow 80">
            <a:hlinkClick r:id="rId6" action="ppaction://hlinksldjump"/>
            <a:extLst>
              <a:ext uri="{FF2B5EF4-FFF2-40B4-BE49-F238E27FC236}">
                <a16:creationId xmlns:a16="http://schemas.microsoft.com/office/drawing/2014/main" id="{A5C5F05B-C803-D6E6-3540-57BB54D56619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Horizontal Scroll 81">
            <a:extLst>
              <a:ext uri="{FF2B5EF4-FFF2-40B4-BE49-F238E27FC236}">
                <a16:creationId xmlns:a16="http://schemas.microsoft.com/office/drawing/2014/main" id="{DAF67AE0-BA65-A881-5C38-C96710210DD6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307">
            <a:extLst>
              <a:ext uri="{FF2B5EF4-FFF2-40B4-BE49-F238E27FC236}">
                <a16:creationId xmlns:a16="http://schemas.microsoft.com/office/drawing/2014/main" id="{1DD3FAB1-8050-AD6F-211D-EB64EC61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4" name="Oval 308">
            <a:extLst>
              <a:ext uri="{FF2B5EF4-FFF2-40B4-BE49-F238E27FC236}">
                <a16:creationId xmlns:a16="http://schemas.microsoft.com/office/drawing/2014/main" id="{D05F2D0D-91F1-D958-1976-8605573E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76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85" name="Oval 309">
            <a:extLst>
              <a:ext uri="{FF2B5EF4-FFF2-40B4-BE49-F238E27FC236}">
                <a16:creationId xmlns:a16="http://schemas.microsoft.com/office/drawing/2014/main" id="{34314FD2-9228-80F2-58C7-C5700D19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1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6" name="Rectangle 311">
            <a:extLst>
              <a:ext uri="{FF2B5EF4-FFF2-40B4-BE49-F238E27FC236}">
                <a16:creationId xmlns:a16="http://schemas.microsoft.com/office/drawing/2014/main" id="{4555D95A-FA19-FC63-1A88-DA30BC957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8" y="9132095"/>
            <a:ext cx="2214563" cy="104060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87" name="Oval 312">
            <a:extLst>
              <a:ext uri="{FF2B5EF4-FFF2-40B4-BE49-F238E27FC236}">
                <a16:creationId xmlns:a16="http://schemas.microsoft.com/office/drawing/2014/main" id="{9C7AB623-954B-B2E3-083F-71B230B6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00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88" name="Oval 313">
            <a:extLst>
              <a:ext uri="{FF2B5EF4-FFF2-40B4-BE49-F238E27FC236}">
                <a16:creationId xmlns:a16="http://schemas.microsoft.com/office/drawing/2014/main" id="{31243236-A11C-25FC-5F29-5E8F44F6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295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35" descr="Top 100 hình nền powerpoint đẹp và ấn tượng nhất">
            <a:extLst>
              <a:ext uri="{FF2B5EF4-FFF2-40B4-BE49-F238E27FC236}">
                <a16:creationId xmlns:a16="http://schemas.microsoft.com/office/drawing/2014/main" id="{A678E334-7F17-43E3-4ED1-C7068880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114300"/>
            <a:ext cx="1376124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267FAC3-F863-F320-82E1-C7E79D30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E2170-D619-4791-9E4F-544C1F26AC43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A3CEC58B-D98C-76E7-C239-A4DD00113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170" y="655856"/>
            <a:ext cx="123558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6:Thân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4800" b="1" dirty="0">
              <a:solidFill>
                <a:srgbClr val="543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solidFill>
                  <a:srgbClr val="543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5" name="Group 155">
            <a:extLst>
              <a:ext uri="{FF2B5EF4-FFF2-40B4-BE49-F238E27FC236}">
                <a16:creationId xmlns:a16="http://schemas.microsoft.com/office/drawing/2014/main" id="{78F81619-4202-3485-5044-C99E68C90EF6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2538250"/>
            <a:ext cx="6400800" cy="914402"/>
            <a:chOff x="2133600" y="1143000"/>
            <a:chExt cx="4267200" cy="457201"/>
          </a:xfrm>
          <a:solidFill>
            <a:srgbClr val="FFFFCC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1F9D13-B761-5DA3-B1BB-F451976D5E14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v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0F721B-499C-6194-805A-3616D820CAEF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i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9F5E71-A9FC-7F19-A4E5-7F1A21C1E272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ª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D88683-D6FB-F7CD-B09B-1E7E3E10DC3D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B1E1E64-9452-517D-E6D0-7A4F50539011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h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09AED0-5C4D-512D-328B-30BCB042812E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FF0000"/>
                  </a:solidFill>
                  <a:latin typeface=".VnAvant" pitchFamily="34" charset="0"/>
                </a:rPr>
                <a:t>Ê</a:t>
              </a:r>
              <a:endParaRPr lang="en-US" sz="27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C98CCCC-97E8-BFFE-8C9F-B363BDC88DCA}"/>
                </a:ext>
              </a:extLst>
            </p:cNvPr>
            <p:cNvSpPr/>
            <p:nvPr/>
          </p:nvSpPr>
          <p:spPr>
            <a:xfrm>
              <a:off x="5867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n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E2CBFE-51C3-3A85-4191-7193FF282786}"/>
                </a:ext>
              </a:extLst>
            </p:cNvPr>
            <p:cNvSpPr/>
            <p:nvPr/>
          </p:nvSpPr>
          <p:spPr>
            <a:xfrm>
              <a:off x="4267200" y="1143001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>
                  <a:solidFill>
                    <a:srgbClr val="2B0BE9"/>
                  </a:solidFill>
                  <a:latin typeface=".VnAvant" pitchFamily="34" charset="0"/>
                </a:rPr>
                <a:t>p</a:t>
              </a:r>
              <a:endParaRPr lang="en-US" sz="2700" dirty="0">
                <a:solidFill>
                  <a:srgbClr val="2B0BE9"/>
                </a:solidFill>
                <a:latin typeface=".VnAvant" pitchFamily="34" charset="0"/>
              </a:endParaRPr>
            </a:p>
          </p:txBody>
        </p:sp>
      </p:grpSp>
      <p:grpSp>
        <p:nvGrpSpPr>
          <p:cNvPr id="44" name="Group 155">
            <a:extLst>
              <a:ext uri="{FF2B5EF4-FFF2-40B4-BE49-F238E27FC236}">
                <a16:creationId xmlns:a16="http://schemas.microsoft.com/office/drawing/2014/main" id="{53C8A317-C511-2F63-047B-1A25A2062F25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2514600"/>
            <a:ext cx="6400800" cy="914400"/>
            <a:chOff x="2133600" y="1143000"/>
            <a:chExt cx="4267200" cy="457200"/>
          </a:xfrm>
          <a:solidFill>
            <a:srgbClr val="04D4F0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295A19-2B03-F0C3-0AAA-D7B3B9B6C4FB}"/>
                </a:ext>
              </a:extLst>
            </p:cNvPr>
            <p:cNvSpPr/>
            <p:nvPr/>
          </p:nvSpPr>
          <p:spPr>
            <a:xfrm>
              <a:off x="2133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AD8E2BA-FA32-D100-6534-A08EE7D137D2}"/>
                </a:ext>
              </a:extLst>
            </p:cNvPr>
            <p:cNvSpPr/>
            <p:nvPr/>
          </p:nvSpPr>
          <p:spPr>
            <a:xfrm>
              <a:off x="2667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DA4F09-540D-A510-D1ED-F0CE63E89BAF}"/>
                </a:ext>
              </a:extLst>
            </p:cNvPr>
            <p:cNvSpPr/>
            <p:nvPr/>
          </p:nvSpPr>
          <p:spPr>
            <a:xfrm>
              <a:off x="3200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CADCDF-8ACA-ABDC-AB3D-28653724E3F1}"/>
                </a:ext>
              </a:extLst>
            </p:cNvPr>
            <p:cNvSpPr/>
            <p:nvPr/>
          </p:nvSpPr>
          <p:spPr>
            <a:xfrm>
              <a:off x="37338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2A43F4-8117-138F-AEE2-D4148C55E5F8}"/>
                </a:ext>
              </a:extLst>
            </p:cNvPr>
            <p:cNvSpPr/>
            <p:nvPr/>
          </p:nvSpPr>
          <p:spPr>
            <a:xfrm>
              <a:off x="48006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3AD503-3DFD-1E8B-AE95-01AD61C147C6}"/>
                </a:ext>
              </a:extLst>
            </p:cNvPr>
            <p:cNvSpPr/>
            <p:nvPr/>
          </p:nvSpPr>
          <p:spPr>
            <a:xfrm>
              <a:off x="53340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1D0565-AAC1-9118-DC09-9B94AE90F2B5}"/>
                </a:ext>
              </a:extLst>
            </p:cNvPr>
            <p:cNvSpPr/>
            <p:nvPr/>
          </p:nvSpPr>
          <p:spPr>
            <a:xfrm>
              <a:off x="58674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F62E832-F9FE-D027-27E7-193D58621C8C}"/>
                </a:ext>
              </a:extLst>
            </p:cNvPr>
            <p:cNvSpPr/>
            <p:nvPr/>
          </p:nvSpPr>
          <p:spPr>
            <a:xfrm>
              <a:off x="4267200" y="1143000"/>
              <a:ext cx="533400" cy="457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/>
            </a:p>
          </p:txBody>
        </p:sp>
      </p:grpSp>
      <p:pic>
        <p:nvPicPr>
          <p:cNvPr id="32770" name="Picture 2" descr="PHẤN KHÔNG BỤI MÀU 10 VIÊN 1 HỘP - CRE393">
            <a:extLst>
              <a:ext uri="{FF2B5EF4-FFF2-40B4-BE49-F238E27FC236}">
                <a16:creationId xmlns:a16="http://schemas.microsoft.com/office/drawing/2014/main" id="{C72AF129-DBEC-B12F-A745-CC1AD91B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71900"/>
            <a:ext cx="6229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Slide Number Placeholder 3">
            <a:extLst>
              <a:ext uri="{FF2B5EF4-FFF2-40B4-BE49-F238E27FC236}">
                <a16:creationId xmlns:a16="http://schemas.microsoft.com/office/drawing/2014/main" id="{D313BE07-5A3B-DDC1-8D06-128F132E65F6}"/>
              </a:ext>
            </a:extLst>
          </p:cNvPr>
          <p:cNvSpPr txBox="1">
            <a:spLocks/>
          </p:cNvSpPr>
          <p:nvPr/>
        </p:nvSpPr>
        <p:spPr bwMode="auto">
          <a:xfrm>
            <a:off x="14630400" y="97155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D0F54FE-5841-4B51-9694-80AF457D2C6A}" type="slidenum">
              <a:rPr lang="en-US" altLang="en-US" b="1">
                <a:solidFill>
                  <a:srgbClr val="D38E27"/>
                </a:solidFill>
                <a:latin typeface=".VnTime" panose="020B7200000000000000" pitchFamily="34" charset="0"/>
              </a:rPr>
              <a:pPr algn="r" eaLnBrk="1" hangingPunct="1"/>
              <a:t>17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Left Arrow 54">
            <a:hlinkClick r:id="rId6" action="ppaction://hlinksldjump"/>
            <a:extLst>
              <a:ext uri="{FF2B5EF4-FFF2-40B4-BE49-F238E27FC236}">
                <a16:creationId xmlns:a16="http://schemas.microsoft.com/office/drawing/2014/main" id="{98590433-9058-5EFB-0454-1F0E7F533584}"/>
              </a:ext>
            </a:extLst>
          </p:cNvPr>
          <p:cNvSpPr/>
          <p:nvPr/>
        </p:nvSpPr>
        <p:spPr>
          <a:xfrm>
            <a:off x="2514600" y="9403557"/>
            <a:ext cx="2343150" cy="997743"/>
          </a:xfrm>
          <a:prstGeom prst="leftArrow">
            <a:avLst/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 về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Horizontal Scroll 55">
            <a:extLst>
              <a:ext uri="{FF2B5EF4-FFF2-40B4-BE49-F238E27FC236}">
                <a16:creationId xmlns:a16="http://schemas.microsoft.com/office/drawing/2014/main" id="{91A176EF-7B3E-2611-DC83-105E6F577FB3}"/>
              </a:ext>
            </a:extLst>
          </p:cNvPr>
          <p:cNvSpPr/>
          <p:nvPr/>
        </p:nvSpPr>
        <p:spPr>
          <a:xfrm>
            <a:off x="5543550" y="9029700"/>
            <a:ext cx="26289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307">
            <a:extLst>
              <a:ext uri="{FF2B5EF4-FFF2-40B4-BE49-F238E27FC236}">
                <a16:creationId xmlns:a16="http://schemas.microsoft.com/office/drawing/2014/main" id="{50988105-BA7F-6CAB-ACD5-88FB1CB58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820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58" name="Oval 308">
            <a:extLst>
              <a:ext uri="{FF2B5EF4-FFF2-40B4-BE49-F238E27FC236}">
                <a16:creationId xmlns:a16="http://schemas.microsoft.com/office/drawing/2014/main" id="{13979479-56A1-B7AC-0BC2-2CC6C07E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76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59" name="Oval 309">
            <a:extLst>
              <a:ext uri="{FF2B5EF4-FFF2-40B4-BE49-F238E27FC236}">
                <a16:creationId xmlns:a16="http://schemas.microsoft.com/office/drawing/2014/main" id="{2B886204-6C47-269D-8375-DDE409F12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13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0" name="Rectangle 311">
            <a:extLst>
              <a:ext uri="{FF2B5EF4-FFF2-40B4-BE49-F238E27FC236}">
                <a16:creationId xmlns:a16="http://schemas.microsoft.com/office/drawing/2014/main" id="{ED5AE682-4167-70BF-8142-FBAC0D8C9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8" y="9132095"/>
            <a:ext cx="2214563" cy="104060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914" tIns="97958" rIns="195914" bIns="97958" anchor="ctr"/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FF3300"/>
                </a:solidFill>
                <a:latin typeface=".VnArial" panose="020B7200000000000000" pitchFamily="34" charset="0"/>
              </a:rPr>
              <a:t>Hết giờ</a:t>
            </a:r>
          </a:p>
        </p:txBody>
      </p:sp>
      <p:sp>
        <p:nvSpPr>
          <p:cNvPr id="61" name="Oval 312">
            <a:extLst>
              <a:ext uri="{FF2B5EF4-FFF2-40B4-BE49-F238E27FC236}">
                <a16:creationId xmlns:a16="http://schemas.microsoft.com/office/drawing/2014/main" id="{45274716-B724-3141-C9B1-B823F52B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100" y="9089232"/>
            <a:ext cx="1107282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2" name="Oval 313">
            <a:extLst>
              <a:ext uri="{FF2B5EF4-FFF2-40B4-BE49-F238E27FC236}">
                <a16:creationId xmlns:a16="http://schemas.microsoft.com/office/drawing/2014/main" id="{624546FA-E543-A82D-FBB9-FC543DBFA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9295" y="9089232"/>
            <a:ext cx="1107281" cy="108346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95914" tIns="97958" rIns="195914" bIns="97958" anchor="ctr"/>
          <a:lstStyle/>
          <a:p>
            <a:pPr algn="ctr" defTabSz="1959770">
              <a:defRPr/>
            </a:pPr>
            <a:r>
              <a:rPr lang="en-US" sz="75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0510" y="74624"/>
            <a:ext cx="10212376" cy="10212376"/>
          </a:xfrm>
          <a:custGeom>
            <a:avLst/>
            <a:gdLst/>
            <a:ahLst/>
            <a:cxnLst/>
            <a:rect l="l" t="t" r="r" b="b"/>
            <a:pathLst>
              <a:path w="10212376" h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75624" y="74624"/>
            <a:ext cx="10212376" cy="10212376"/>
          </a:xfrm>
          <a:custGeom>
            <a:avLst/>
            <a:gdLst/>
            <a:ahLst/>
            <a:cxnLst/>
            <a:rect l="l" t="t" r="r" b="b"/>
            <a:pathLst>
              <a:path w="10212376" h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81812" y="5694696"/>
            <a:ext cx="3465569" cy="3715522"/>
          </a:xfrm>
          <a:custGeom>
            <a:avLst/>
            <a:gdLst/>
            <a:ahLst/>
            <a:cxnLst/>
            <a:rect l="l" t="t" r="r" b="b"/>
            <a:pathLst>
              <a:path w="3465569" h="3715522">
                <a:moveTo>
                  <a:pt x="0" y="0"/>
                </a:moveTo>
                <a:lnTo>
                  <a:pt x="3465569" y="0"/>
                </a:lnTo>
                <a:lnTo>
                  <a:pt x="3465569" y="3715522"/>
                </a:lnTo>
                <a:lnTo>
                  <a:pt x="0" y="3715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20510" y="6338210"/>
            <a:ext cx="9413087" cy="3948790"/>
          </a:xfrm>
          <a:custGeom>
            <a:avLst/>
            <a:gdLst/>
            <a:ahLst/>
            <a:cxnLst/>
            <a:rect l="l" t="t" r="r" b="b"/>
            <a:pathLst>
              <a:path w="9413087" h="3948790">
                <a:moveTo>
                  <a:pt x="0" y="0"/>
                </a:moveTo>
                <a:lnTo>
                  <a:pt x="9413087" y="0"/>
                </a:lnTo>
                <a:lnTo>
                  <a:pt x="9413087" y="3948790"/>
                </a:lnTo>
                <a:lnTo>
                  <a:pt x="0" y="3948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983052" y="6338210"/>
            <a:ext cx="9413087" cy="3948790"/>
          </a:xfrm>
          <a:custGeom>
            <a:avLst/>
            <a:gdLst/>
            <a:ahLst/>
            <a:cxnLst/>
            <a:rect l="l" t="t" r="r" b="b"/>
            <a:pathLst>
              <a:path w="9413087" h="3948790">
                <a:moveTo>
                  <a:pt x="9413087" y="0"/>
                </a:moveTo>
                <a:lnTo>
                  <a:pt x="0" y="0"/>
                </a:lnTo>
                <a:lnTo>
                  <a:pt x="0" y="3948790"/>
                </a:lnTo>
                <a:lnTo>
                  <a:pt x="9413087" y="3948790"/>
                </a:lnTo>
                <a:lnTo>
                  <a:pt x="94130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403194"/>
            <a:ext cx="2817616" cy="2935016"/>
          </a:xfrm>
          <a:custGeom>
            <a:avLst/>
            <a:gdLst/>
            <a:ahLst/>
            <a:cxnLst/>
            <a:rect l="l" t="t" r="r" b="b"/>
            <a:pathLst>
              <a:path w="2817616" h="2935016">
                <a:moveTo>
                  <a:pt x="0" y="0"/>
                </a:moveTo>
                <a:lnTo>
                  <a:pt x="2817616" y="0"/>
                </a:lnTo>
                <a:lnTo>
                  <a:pt x="2817616" y="2935016"/>
                </a:lnTo>
                <a:lnTo>
                  <a:pt x="0" y="293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49547">
            <a:off x="15534189" y="698479"/>
            <a:ext cx="2226384" cy="1724436"/>
          </a:xfrm>
          <a:custGeom>
            <a:avLst/>
            <a:gdLst/>
            <a:ahLst/>
            <a:cxnLst/>
            <a:rect l="l" t="t" r="r" b="b"/>
            <a:pathLst>
              <a:path w="2226384" h="1724436">
                <a:moveTo>
                  <a:pt x="0" y="0"/>
                </a:moveTo>
                <a:lnTo>
                  <a:pt x="2226384" y="0"/>
                </a:lnTo>
                <a:lnTo>
                  <a:pt x="2226384" y="1724436"/>
                </a:lnTo>
                <a:lnTo>
                  <a:pt x="0" y="17244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31432" y="3350406"/>
            <a:ext cx="13427768" cy="2935016"/>
          </a:xfrm>
          <a:prstGeom prst="rect">
            <a:avLst/>
          </a:prstGeom>
        </p:spPr>
        <p:txBody>
          <a:bodyPr lIns="0" tIns="0" rIns="0" bIns="0" rtlCol="0" anchor="t">
            <a:prstTxWarp prst="textWave1">
              <a:avLst/>
            </a:prstTxWarp>
            <a:spAutoFit/>
          </a:bodyPr>
          <a:lstStyle/>
          <a:p>
            <a:pPr algn="ctr">
              <a:lnSpc>
                <a:spcPts val="12662"/>
              </a:lnSpc>
            </a:pPr>
            <a:r>
              <a:rPr lang="en-US" sz="9044" b="1" dirty="0">
                <a:solidFill>
                  <a:srgbClr val="FF3131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GIỜ HỌC ĐÃ KẾT THÚC !</a:t>
            </a:r>
          </a:p>
          <a:p>
            <a:pPr algn="ctr">
              <a:lnSpc>
                <a:spcPts val="12662"/>
              </a:lnSpc>
            </a:pPr>
            <a:endParaRPr lang="en-US" sz="9044" b="1" dirty="0">
              <a:solidFill>
                <a:srgbClr val="FF3131"/>
              </a:solidFill>
              <a:latin typeface="Noto Sans JP Bold"/>
              <a:ea typeface="Noto Sans JP Bold"/>
              <a:cs typeface="Noto Sans JP Bold"/>
              <a:sym typeface="Noto Sans JP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CA5626AF-33CC-B1AC-E905-2D01E2E7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9C929-2BC3-4C54-AE09-7296282C83BC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092165D-3B50-F612-B6B4-DE8D50EF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20" y="7493795"/>
            <a:ext cx="13680281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250" b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altLang="en-US" sz="17250" b="1">
                <a:solidFill>
                  <a:srgbClr val="C00000"/>
                </a:solidFill>
                <a:latin typeface=".VnAvant" panose="020B7200000000000000" pitchFamily="34" charset="0"/>
              </a:rPr>
              <a:t>¶</a:t>
            </a:r>
            <a:r>
              <a:rPr lang="en-US" altLang="en-US" sz="17250" b="1">
                <a:solidFill>
                  <a:srgbClr val="002060"/>
                </a:solidFill>
                <a:latin typeface=".VnAvant" panose="020B7200000000000000" pitchFamily="34" charset="0"/>
              </a:rPr>
              <a:t> c</a:t>
            </a:r>
            <a:r>
              <a:rPr lang="en-US" altLang="en-US" sz="17250" b="1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17250" b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endParaRPr lang="vi-VN" altLang="en-US" sz="17250" b="1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pic>
        <p:nvPicPr>
          <p:cNvPr id="7172" name="Picture 2" descr="Những tác dụng tuyệt vời của quả Cam mà bạn chưa biết hết">
            <a:extLst>
              <a:ext uri="{FF2B5EF4-FFF2-40B4-BE49-F238E27FC236}">
                <a16:creationId xmlns:a16="http://schemas.microsoft.com/office/drawing/2014/main" id="{6A23A7A2-03BC-E55D-70D1-C8379014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0" y="19051"/>
            <a:ext cx="13680281" cy="74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F42D760B-FAA2-EE9C-8B1A-15FE830CA92D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vi-VN" altLang="en-US"/>
          </a:p>
        </p:txBody>
      </p:sp>
      <p:sp>
        <p:nvSpPr>
          <p:cNvPr id="8195" name="Date Placeholder 2">
            <a:extLst>
              <a:ext uri="{FF2B5EF4-FFF2-40B4-BE49-F238E27FC236}">
                <a16:creationId xmlns:a16="http://schemas.microsoft.com/office/drawing/2014/main" id="{0AF3D02A-24EF-1C77-3607-A870C91FE9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1800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77EFEF9-6B92-01C4-6780-D3C15C60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AEA3F3-8365-4E32-9EAA-4D4E90D066E7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1C247929-BAF1-8B37-B2CD-88525426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14630400" cy="1170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CE79E412-7EFB-AAC5-830D-24F92CDFDB0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628900"/>
            <a:ext cx="4343400" cy="4572000"/>
            <a:chOff x="1728" y="720"/>
            <a:chExt cx="1560" cy="1920"/>
          </a:xfrm>
        </p:grpSpPr>
        <p:sp>
          <p:nvSpPr>
            <p:cNvPr id="8201" name="AutoShape 6">
              <a:extLst>
                <a:ext uri="{FF2B5EF4-FFF2-40B4-BE49-F238E27FC236}">
                  <a16:creationId xmlns:a16="http://schemas.microsoft.com/office/drawing/2014/main" id="{39C82A5B-25EA-0600-457F-CE2D0BECE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720"/>
              <a:ext cx="1536" cy="1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1 h 21600"/>
                <a:gd name="T26" fmla="*/ 18436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202" name="Rectangle 7">
              <a:hlinkClick r:id="rId5" action="ppaction://hlinksldjump"/>
              <a:extLst>
                <a:ext uri="{FF2B5EF4-FFF2-40B4-BE49-F238E27FC236}">
                  <a16:creationId xmlns:a16="http://schemas.microsoft.com/office/drawing/2014/main" id="{29DF045A-D9DA-3021-7279-ADF12B6D5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56"/>
              <a:ext cx="408" cy="187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4800" b="1">
                <a:latin typeface=".VnTime" panose="020B7200000000000000" pitchFamily="34" charset="0"/>
              </a:endParaRPr>
            </a:p>
          </p:txBody>
        </p: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EDC97D1F-986E-4E0C-8712-452F7637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628900"/>
            <a:ext cx="4276725" cy="457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2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9B06EA38-20A0-907A-21FA-86E96045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607" y="2714625"/>
            <a:ext cx="1169193" cy="4486275"/>
          </a:xfrm>
          <a:prstGeom prst="rect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6117EBA-8630-BA9E-2C76-EAA48E73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13716000" cy="10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E10ED031-CD90-CB15-B5AD-1F2690B6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8D9F6-0706-4019-A52D-6F85561E678D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457A5A4-3B91-DA76-2F85-D73F1A67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69258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3333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9970067-0006-7DC4-A86C-C62F2A7F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1600201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FF0066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9E5D3AA-4086-9848-E1A5-A19555AA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726657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a sẻ 999+ hình nền powerpoint đẹp nhất | Hình nền đẹp icapi">
            <a:extLst>
              <a:ext uri="{FF2B5EF4-FFF2-40B4-BE49-F238E27FC236}">
                <a16:creationId xmlns:a16="http://schemas.microsoft.com/office/drawing/2014/main" id="{4BD3BD38-9763-04D9-8FAF-AC34E6E6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A2CA7F91-C6A8-825E-A8DB-29B879E6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1C8FC5-7F75-4272-9B96-428D71CFBE43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8C3FE1B-7FE1-06FE-77D6-875E317F5503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3543300"/>
            <a:ext cx="4229100" cy="4572000"/>
            <a:chOff x="1728" y="720"/>
            <a:chExt cx="1560" cy="1920"/>
          </a:xfrm>
        </p:grpSpPr>
        <p:sp>
          <p:nvSpPr>
            <p:cNvPr id="10249" name="AutoShape 3">
              <a:extLst>
                <a:ext uri="{FF2B5EF4-FFF2-40B4-BE49-F238E27FC236}">
                  <a16:creationId xmlns:a16="http://schemas.microsoft.com/office/drawing/2014/main" id="{8BF20751-2ED0-8EF1-6D3B-C7275BC00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720"/>
              <a:ext cx="1536" cy="1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1 h 21600"/>
                <a:gd name="T26" fmla="*/ 18436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0250" name="Rectangl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EF4719EF-8A86-92BE-8F83-96D3276E0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56"/>
              <a:ext cx="408" cy="187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4800" b="1">
                <a:latin typeface=".VnTime" panose="020B7200000000000000" pitchFamily="34" charset="0"/>
              </a:endParaRP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1D6A5AC-38A0-B353-0129-401A0301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543300"/>
            <a:ext cx="4164807" cy="457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E52F8363-D14F-7A76-9EA4-A29D75CF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63" y="3657600"/>
            <a:ext cx="1138238" cy="4486275"/>
          </a:xfrm>
          <a:prstGeom prst="rect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pic>
        <p:nvPicPr>
          <p:cNvPr id="10" name="Picture 8" descr="dau mu">
            <a:extLst>
              <a:ext uri="{FF2B5EF4-FFF2-40B4-BE49-F238E27FC236}">
                <a16:creationId xmlns:a16="http://schemas.microsoft.com/office/drawing/2014/main" id="{67E05B6E-B87E-829C-357B-AE416F47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514476"/>
            <a:ext cx="3643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au mu">
            <a:extLst>
              <a:ext uri="{FF2B5EF4-FFF2-40B4-BE49-F238E27FC236}">
                <a16:creationId xmlns:a16="http://schemas.microsoft.com/office/drawing/2014/main" id="{0DEE0C4D-3F06-C2C1-3C09-46E20AF4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1514693"/>
            <a:ext cx="3643533" cy="16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578551D-9037-3102-1C43-BDF8BC35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13716000" cy="10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8CED8EC4-CBBE-3D1C-90F7-D466E74B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FBBEA-30C6-423C-9029-BE0E20FF76F3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D7A9707-3939-E2B7-79F9-2EA9BAFD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126458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3333FF"/>
                </a:solidFill>
                <a:latin typeface=".VnAvant" panose="020B7200000000000000" pitchFamily="34" charset="0"/>
              </a:rPr>
              <a:t>¡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420639E-C4DC-AEE7-03FB-8723B1C5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057401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FF0066"/>
                </a:solidFill>
                <a:latin typeface=".VnAvant" panose="020B7200000000000000" pitchFamily="34" charset="0"/>
              </a:rPr>
              <a:t>¨</a:t>
            </a:r>
          </a:p>
        </p:txBody>
      </p:sp>
      <p:pic>
        <p:nvPicPr>
          <p:cNvPr id="7" name="Picture 8" descr="aaa">
            <a:extLst>
              <a:ext uri="{FF2B5EF4-FFF2-40B4-BE49-F238E27FC236}">
                <a16:creationId xmlns:a16="http://schemas.microsoft.com/office/drawing/2014/main" id="{AA92C61E-A018-F647-6778-44C6652A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21667" r="20238" b="13333"/>
          <a:stretch>
            <a:fillRect/>
          </a:stretch>
        </p:blipFill>
        <p:spPr bwMode="auto">
          <a:xfrm>
            <a:off x="12192000" y="3955257"/>
            <a:ext cx="3467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7463686-5719-BD34-51D3-12EC7B92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681BC9-E8D7-4A1C-B226-B19AC75A56C6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pic>
        <p:nvPicPr>
          <p:cNvPr id="13315" name="Picture 2" descr="Hình ảnh quả dâu tây đẹp nhất | Tinh Dầu Dâu Tây">
            <a:extLst>
              <a:ext uri="{FF2B5EF4-FFF2-40B4-BE49-F238E27FC236}">
                <a16:creationId xmlns:a16="http://schemas.microsoft.com/office/drawing/2014/main" id="{A85531C9-7CF6-17D9-B666-37724EF8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487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>
            <a:extLst>
              <a:ext uri="{FF2B5EF4-FFF2-40B4-BE49-F238E27FC236}">
                <a16:creationId xmlns:a16="http://schemas.microsoft.com/office/drawing/2014/main" id="{5B0D55C8-BEF2-9F6B-64C0-287E9813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001001"/>
            <a:ext cx="1165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400" b="1">
                <a:solidFill>
                  <a:srgbClr val="FF0000"/>
                </a:solidFill>
                <a:latin typeface=".VnAvant" panose="020B7200000000000000" pitchFamily="34" charset="0"/>
              </a:rPr>
              <a:t>qu¶ d</a:t>
            </a:r>
            <a:r>
              <a:rPr lang="en-US" altLang="en-US" sz="14400" b="1">
                <a:solidFill>
                  <a:srgbClr val="2B0BE9"/>
                </a:solidFill>
                <a:latin typeface=".VnAvant" panose="020B7200000000000000" pitchFamily="34" charset="0"/>
              </a:rPr>
              <a:t>©</a:t>
            </a:r>
            <a:r>
              <a:rPr lang="en-US" altLang="en-US" sz="14400" b="1">
                <a:solidFill>
                  <a:srgbClr val="FF0000"/>
                </a:solidFill>
                <a:latin typeface=".VnAvant" panose="020B7200000000000000" pitchFamily="34" charset="0"/>
              </a:rPr>
              <a:t>u t</a:t>
            </a:r>
            <a:r>
              <a:rPr lang="en-US" altLang="en-US" sz="14400" b="1">
                <a:solidFill>
                  <a:srgbClr val="2B0BE9"/>
                </a:solidFill>
                <a:latin typeface=".VnAvant" panose="020B7200000000000000" pitchFamily="34" charset="0"/>
              </a:rPr>
              <a:t>©</a:t>
            </a:r>
            <a:r>
              <a:rPr lang="en-US" altLang="en-US" sz="14400" b="1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altLang="en-US" sz="144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ia sẻ 999+ hình nền powerpoint đẹp nhất | Hình nền đẹp icapi">
            <a:extLst>
              <a:ext uri="{FF2B5EF4-FFF2-40B4-BE49-F238E27FC236}">
                <a16:creationId xmlns:a16="http://schemas.microsoft.com/office/drawing/2014/main" id="{831A4E24-F040-F16E-D00E-B0026C21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3ED204F3-E3EC-B145-ACDA-A4276A5A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DAA53-4545-4BCF-BD37-FF08816F96D1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069A5EB-6E9D-D1CB-F9E8-A2A6866DA6DE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543300"/>
            <a:ext cx="4286250" cy="4572000"/>
            <a:chOff x="1728" y="720"/>
            <a:chExt cx="1560" cy="1920"/>
          </a:xfrm>
        </p:grpSpPr>
        <p:sp>
          <p:nvSpPr>
            <p:cNvPr id="14345" name="AutoShape 3">
              <a:extLst>
                <a:ext uri="{FF2B5EF4-FFF2-40B4-BE49-F238E27FC236}">
                  <a16:creationId xmlns:a16="http://schemas.microsoft.com/office/drawing/2014/main" id="{127F0419-FCFE-282B-B955-12FFD0E0C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720"/>
              <a:ext cx="1536" cy="1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1 h 21600"/>
                <a:gd name="T26" fmla="*/ 18436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4346" name="Rectangl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1442A572-7E11-2E70-5951-7D0A2D5E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56"/>
              <a:ext cx="408" cy="187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4800" b="1">
                <a:latin typeface=".VnTime" panose="020B7200000000000000" pitchFamily="34" charset="0"/>
              </a:endParaRP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3BBF099-DFE1-3F73-15BD-A24FA1AA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43300"/>
            <a:ext cx="4114800" cy="45434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1A6811DE-DD8F-2F36-298E-D9C1EF2A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882" y="3657600"/>
            <a:ext cx="1150143" cy="4486275"/>
          </a:xfrm>
          <a:prstGeom prst="rect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en-US" sz="4800" b="1">
              <a:latin typeface=".VnTime" panose="020B7200000000000000" pitchFamily="34" charset="0"/>
            </a:endParaRPr>
          </a:p>
        </p:txBody>
      </p:sp>
      <p:pic>
        <p:nvPicPr>
          <p:cNvPr id="10" name="Picture 7" descr="dau mu">
            <a:extLst>
              <a:ext uri="{FF2B5EF4-FFF2-40B4-BE49-F238E27FC236}">
                <a16:creationId xmlns:a16="http://schemas.microsoft.com/office/drawing/2014/main" id="{66A3CC29-4B72-227C-5E61-F9AB1D66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4501"/>
            <a:ext cx="32004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au mu">
            <a:extLst>
              <a:ext uri="{FF2B5EF4-FFF2-40B4-BE49-F238E27FC236}">
                <a16:creationId xmlns:a16="http://schemas.microsoft.com/office/drawing/2014/main" id="{B35F73EE-B49E-5C31-3638-EFDD6AD6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1714501"/>
            <a:ext cx="32004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92D4CE5-011D-1AA7-0DAD-D6BDAA26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13716000" cy="10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8994943C-F488-7845-D6E3-EE0F88BD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09D15-EB74-4F11-AACD-B516160419B9}" type="slidenum">
              <a:rPr lang="en-US" altLang="en-US" b="1" smtClean="0">
                <a:solidFill>
                  <a:srgbClr val="D38E27"/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b="1">
              <a:solidFill>
                <a:srgbClr val="D38E27"/>
              </a:solidFill>
              <a:latin typeface=".VnTime" panose="020B7200000000000000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C484112-F273-0705-6C41-27218FB68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212058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3333FF"/>
                </a:solidFill>
                <a:latin typeface=".VnAvant" panose="020B7200000000000000" pitchFamily="34" charset="0"/>
              </a:rPr>
              <a:t>¢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C24AF6C-E233-8525-DC7F-FA0A3AB1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143001"/>
            <a:ext cx="4114800" cy="64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1550" b="1">
                <a:solidFill>
                  <a:srgbClr val="FF0066"/>
                </a:solidFill>
                <a:latin typeface=".VnAvant" panose="020B7200000000000000" pitchFamily="34" charset="0"/>
              </a:rPr>
              <a:t>©</a:t>
            </a:r>
          </a:p>
        </p:txBody>
      </p:sp>
      <p:pic>
        <p:nvPicPr>
          <p:cNvPr id="11" name="Picture 6" descr="aa">
            <a:extLst>
              <a:ext uri="{FF2B5EF4-FFF2-40B4-BE49-F238E27FC236}">
                <a16:creationId xmlns:a16="http://schemas.microsoft.com/office/drawing/2014/main" id="{123E010C-6E32-1390-EAD1-CAA34C7B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t="20000" r="20238" b="13333"/>
          <a:stretch>
            <a:fillRect/>
          </a:stretch>
        </p:blipFill>
        <p:spPr bwMode="auto">
          <a:xfrm>
            <a:off x="12001500" y="2697957"/>
            <a:ext cx="3686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346</Words>
  <Application>Microsoft Office PowerPoint</Application>
  <PresentationFormat>Custom</PresentationFormat>
  <Paragraphs>186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.VnArial</vt:lpstr>
      <vt:lpstr>Cabin Bold</vt:lpstr>
      <vt:lpstr>Calibri</vt:lpstr>
      <vt:lpstr>Arial</vt:lpstr>
      <vt:lpstr>.VnTime</vt:lpstr>
      <vt:lpstr>Noto Sans JP Bold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</dc:title>
  <cp:lastModifiedBy>QC</cp:lastModifiedBy>
  <cp:revision>4</cp:revision>
  <dcterms:created xsi:type="dcterms:W3CDTF">2006-08-16T00:00:00Z</dcterms:created>
  <dcterms:modified xsi:type="dcterms:W3CDTF">2024-10-12T09:28:29Z</dcterms:modified>
  <dc:identifier>DAGTWAg8URI</dc:identifier>
</cp:coreProperties>
</file>