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6" r:id="rId4"/>
    <p:sldId id="267" r:id="rId5"/>
    <p:sldId id="268" r:id="rId6"/>
    <p:sldId id="260" r:id="rId7"/>
    <p:sldId id="269" r:id="rId8"/>
    <p:sldId id="270" r:id="rId9"/>
    <p:sldId id="262" r:id="rId10"/>
    <p:sldId id="271" r:id="rId11"/>
    <p:sldId id="272" r:id="rId12"/>
    <p:sldId id="273" r:id="rId13"/>
    <p:sldId id="274" r:id="rId14"/>
    <p:sldId id="275" r:id="rId15"/>
    <p:sldId id="278" r:id="rId16"/>
    <p:sldId id="263" r:id="rId17"/>
    <p:sldId id="276" r:id="rId18"/>
    <p:sldId id="277" r:id="rId19"/>
    <p:sldId id="26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427" y="41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F7633-111B-7789-2C52-1BDC1887C1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660C84-F8EB-D96A-3178-64F62087EF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7C96DE-B4FD-2927-4036-9F2F81C97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C05A2-C82A-4071-A8E6-C1BB08E7F73F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51C5DA-1054-D5EF-F2A4-A7A945537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0CCB7A-26F2-6D48-9311-C19E9099C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05880-C2C5-43E5-A757-B09F5DA387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054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D4F86-801F-B978-7086-CB300A534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B62542-8568-EC95-8DEF-B26D74F437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9A3EB-3B14-1B76-7874-7438EE8436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C05A2-C82A-4071-A8E6-C1BB08E7F73F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314ED6-42B2-E157-14D6-A8DE2CE6E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AF996E-8E13-B2B1-F53C-30F9801FF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05880-C2C5-43E5-A757-B09F5DA387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73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C851D0D-AE35-26E4-CFDB-1EE763481C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C05212-8AA2-7608-2D6B-FCF8080B7E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FB9404-3BF6-EA0A-71CC-815415C62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C05A2-C82A-4071-A8E6-C1BB08E7F73F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25C88-F2E3-981C-4B26-467551319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294C33-443F-DA40-DDA2-3BFF76010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05880-C2C5-43E5-A757-B09F5DA387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145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B71FD-3394-81C9-30E6-4305695B9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569070-40C7-6E43-143C-C4739E1047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513706-207C-2FA0-5E68-C5AF60DBB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C05A2-C82A-4071-A8E6-C1BB08E7F73F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78BCF2-903D-3FA7-E105-6B5785FDE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0026AB-2FB5-74C8-514B-1013B5E85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05880-C2C5-43E5-A757-B09F5DA387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301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AEB58-AEE7-C8F8-FCD0-24470CB1F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38F611-5374-7144-5FE8-A339BF38CC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3E7647-EF91-3F0B-E61F-B8B377185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C05A2-C82A-4071-A8E6-C1BB08E7F73F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C61712-8D3D-9474-6028-8D3A0924F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2CBB0A-DED5-6595-6ACC-602B1A44D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05880-C2C5-43E5-A757-B09F5DA387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765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92296-BED2-BD13-502E-8E30C2861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FAB910-415F-0C06-1A75-079ADD0346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7EA069-9EC7-9523-1ECC-F39022EEAD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2246BD-941B-D461-D942-03DD23FBA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C05A2-C82A-4071-A8E6-C1BB08E7F73F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250CB4-0EC1-E008-F17B-C848FC2BE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385776-390A-3D3F-F669-71929D1D6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05880-C2C5-43E5-A757-B09F5DA387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193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952FC-6F73-B98A-D7F3-1B21E2DDE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C189C2-3668-C0C8-1505-8FC9A3BCD0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48FC74-147B-ED87-4510-97610F6298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99A7B0-AA12-6717-1E4C-F35736BB61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7AB05B-4286-EFF9-DD34-089B2CD836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116A67-EB58-2469-FDAA-4270D4E86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C05A2-C82A-4071-A8E6-C1BB08E7F73F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5F235F-1619-AD3E-F6D5-0EA2BF033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249769-C1CD-D7CD-E740-EF17E796A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05880-C2C5-43E5-A757-B09F5DA387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796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141A4-972A-AE58-9489-E0F521C03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FBFE16-CAB1-39A0-45E3-EA132E252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C05A2-C82A-4071-A8E6-C1BB08E7F73F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33BE08-4C13-48B7-D604-AC44E3058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1A069-1090-7D2C-3E95-B292B31C5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05880-C2C5-43E5-A757-B09F5DA387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829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17072BC-9E34-4047-D310-6AC119D57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C05A2-C82A-4071-A8E6-C1BB08E7F73F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140593-CE94-22F3-B22E-6808AFBAB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F8AE1E-0107-FDC0-36BE-0BC9016CC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05880-C2C5-43E5-A757-B09F5DA387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240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5A498-B165-4AAD-5F82-F58E69A93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ED4B0B-4208-3738-F74D-63C4859173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5F8BF9-486F-455E-811B-9360C20A36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4C4291-D076-7D03-9D86-05A0F4BFF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C05A2-C82A-4071-A8E6-C1BB08E7F73F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8952B8-C17A-1FD9-C490-24B6CBC9B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F95AD3-379C-C323-2CD8-2ECE2820A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05880-C2C5-43E5-A757-B09F5DA387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134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53379-CE40-301C-A624-D79F1CCD7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7A4206-7FA9-07F0-477B-420813ADA0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39BD40-2098-CDFA-3543-F4DF957C18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140E99-566F-126E-91A0-F2880FE78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C05A2-C82A-4071-A8E6-C1BB08E7F73F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6E0F4E-8669-8276-8888-A5B19A87B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2A0695-0D9C-F7B8-2CD3-0907694D7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05880-C2C5-43E5-A757-B09F5DA387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883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D499B3-0496-8556-CF6B-723514500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AFA6E0-A44E-09D1-5406-26C9B29915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0E6BAF-C829-8B49-9759-83B6B45FA9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8C05A2-C82A-4071-A8E6-C1BB08E7F73F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42CED4-557F-AFDA-8A84-C932995591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A3FE3B-8240-1BC6-CA4C-56E4DCE965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805880-C2C5-43E5-A757-B09F5DA387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176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20.png"/><Relationship Id="rId4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4.pn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yellow and pink border with flowers and birds&#10;&#10;Description automatically generated">
            <a:extLst>
              <a:ext uri="{FF2B5EF4-FFF2-40B4-BE49-F238E27FC236}">
                <a16:creationId xmlns:a16="http://schemas.microsoft.com/office/drawing/2014/main" id="{1C2A4994-6BE9-8AD6-76C6-1E92528EFE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900738D-940E-541A-7D2C-C61FD0266715}"/>
              </a:ext>
            </a:extLst>
          </p:cNvPr>
          <p:cNvSpPr txBox="1"/>
          <p:nvPr/>
        </p:nvSpPr>
        <p:spPr>
          <a:xfrm>
            <a:off x="4071356" y="283422"/>
            <a:ext cx="4263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000" b="1" dirty="0">
                <a:latin typeface="+mj-lt"/>
              </a:rPr>
              <a:t>UBND QUẬN LONG BIÊN</a:t>
            </a:r>
          </a:p>
          <a:p>
            <a:pPr algn="ctr"/>
            <a:r>
              <a:rPr lang="vi-VN" sz="2000" b="1" dirty="0">
                <a:latin typeface="+mj-lt"/>
              </a:rPr>
              <a:t>TRƯỜNG MẦM NON LONG BIÊN</a:t>
            </a:r>
            <a:endParaRPr lang="en-US" sz="2000" b="1" dirty="0">
              <a:latin typeface="+mj-lt"/>
            </a:endParaRPr>
          </a:p>
        </p:txBody>
      </p:sp>
      <p:pic>
        <p:nvPicPr>
          <p:cNvPr id="6" name="Picture 2" descr="Trường Mầm non Long Biên | Hanoi">
            <a:extLst>
              <a:ext uri="{FF2B5EF4-FFF2-40B4-BE49-F238E27FC236}">
                <a16:creationId xmlns:a16="http://schemas.microsoft.com/office/drawing/2014/main" id="{240F1C4B-0A29-32EA-A65E-7184F85417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539" y="1365990"/>
            <a:ext cx="1225062" cy="1230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F197AF9-1ADA-42E8-1DD4-31C598A62157}"/>
              </a:ext>
            </a:extLst>
          </p:cNvPr>
          <p:cNvSpPr/>
          <p:nvPr/>
        </p:nvSpPr>
        <p:spPr>
          <a:xfrm>
            <a:off x="2219821" y="3413257"/>
            <a:ext cx="7752380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35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+mj-lt"/>
              </a:rPr>
              <a:t>HOẠT ĐỘNG: LÀM QUEN CHỮ CÁI</a:t>
            </a:r>
            <a:endParaRPr lang="en-US" sz="35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9A5BD4-643B-F158-01FD-A807F2BF02EB}"/>
              </a:ext>
            </a:extLst>
          </p:cNvPr>
          <p:cNvSpPr txBox="1"/>
          <p:nvPr/>
        </p:nvSpPr>
        <p:spPr>
          <a:xfrm>
            <a:off x="2661137" y="4090933"/>
            <a:ext cx="686972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Đề tài: Làm quen chữ cái a,ă,â</a:t>
            </a:r>
          </a:p>
          <a:p>
            <a:pPr algn="ctr"/>
            <a:r>
              <a:rPr lang="vi-V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Lớp: MGL A3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228E7E1-C490-B8EE-9E93-4A544088CA21}"/>
              </a:ext>
            </a:extLst>
          </p:cNvPr>
          <p:cNvSpPr txBox="1"/>
          <p:nvPr/>
        </p:nvSpPr>
        <p:spPr>
          <a:xfrm>
            <a:off x="8100646" y="5596934"/>
            <a:ext cx="32004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200" i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Giáo viên: Tú Uyên</a:t>
            </a:r>
            <a:endParaRPr lang="en-US" sz="2200" i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97600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colorful stars in a rectangle&#10;&#10;Description automatically generated">
            <a:extLst>
              <a:ext uri="{FF2B5EF4-FFF2-40B4-BE49-F238E27FC236}">
                <a16:creationId xmlns:a16="http://schemas.microsoft.com/office/drawing/2014/main" id="{AA370200-DD33-03BB-E6E7-5629E41ADE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73" b="15028"/>
          <a:stretch/>
        </p:blipFill>
        <p:spPr>
          <a:xfrm>
            <a:off x="-1504" y="1282"/>
            <a:ext cx="12191980" cy="685671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6CDE93B-63EA-861B-3C03-5C25CE2B43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5559" y="2222339"/>
            <a:ext cx="800583" cy="2981446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1700">
              <a:solidFill>
                <a:srgbClr val="00B050"/>
              </a:solidFill>
              <a:latin typeface=".VnAvant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C2EE44-C212-A6DF-8725-28D959C35D60}"/>
              </a:ext>
            </a:extLst>
          </p:cNvPr>
          <p:cNvSpPr txBox="1"/>
          <p:nvPr/>
        </p:nvSpPr>
        <p:spPr>
          <a:xfrm>
            <a:off x="4145666" y="-173620"/>
            <a:ext cx="3900668" cy="670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3000" b="1" dirty="0">
                <a:solidFill>
                  <a:srgbClr val="FF0000"/>
                </a:solidFill>
                <a:latin typeface="Century Gothic" panose="020B0502020202020204" pitchFamily="34" charset="0"/>
                <a:cs typeface="Gautami" panose="020B0502040204020203" pitchFamily="34" charset="0"/>
              </a:rPr>
              <a:t>o</a:t>
            </a:r>
            <a:endParaRPr lang="vi-VN" sz="43000" b="1" dirty="0">
              <a:solidFill>
                <a:srgbClr val="FF0000"/>
              </a:solidFill>
              <a:cs typeface="Gautami" panose="020B0502040204020203" pitchFamily="34" charset="0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721A9459-3C3F-ADF5-1AF5-322E65EE87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6288" y="752355"/>
            <a:ext cx="25146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0325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443 -0.15532 L -0.62474 0.0275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958" y="91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Picture 6" descr="A rectangular frame with clouds and rainbows&#10;&#10;Description automatically generated">
            <a:extLst>
              <a:ext uri="{FF2B5EF4-FFF2-40B4-BE49-F238E27FC236}">
                <a16:creationId xmlns:a16="http://schemas.microsoft.com/office/drawing/2014/main" id="{B0CE69E9-6FE2-AB7E-AE70-EB848E2173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2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8" name="Text Box 2">
            <a:extLst>
              <a:ext uri="{FF2B5EF4-FFF2-40B4-BE49-F238E27FC236}">
                <a16:creationId xmlns:a16="http://schemas.microsoft.com/office/drawing/2014/main" id="{AFBAED77-AF31-16F7-B599-E5783E1CC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5162" y="1359060"/>
            <a:ext cx="2706688" cy="466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0">
                <a:solidFill>
                  <a:srgbClr val="FF6600"/>
                </a:solidFill>
                <a:latin typeface=".VnTimeH" pitchFamily="34" charset="0"/>
              </a:rPr>
              <a:t>Â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7BCC138-54B7-30C9-72CC-54916C9F96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5985" y1="33088" x2="55474" y2="301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762" y="2341723"/>
            <a:ext cx="3886200" cy="351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Hình0405">
            <a:extLst>
              <a:ext uri="{FF2B5EF4-FFF2-40B4-BE49-F238E27FC236}">
                <a16:creationId xmlns:a16="http://schemas.microsoft.com/office/drawing/2014/main" id="{617C5676-99FF-901D-5B34-68AA06E11A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grayscl/>
            <a:biLevel thresh="5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2984" y1="15083" x2="52417" y2="15711"/>
                        <a14:backgroundMark x1="20384" y1="18854" x2="18021" y2="39065"/>
                        <a14:backgroundMark x1="50812" y1="18100" x2="57312" y2="18854"/>
                        <a14:backgroundMark x1="54948" y1="20965" x2="57755" y2="27753"/>
                        <a14:backgroundMark x1="49631" y1="74208" x2="64402" y2="68326"/>
                        <a14:backgroundMark x1="59823" y1="61689" x2="59823" y2="65008"/>
                        <a14:backgroundMark x1="82866" y1="38160" x2="79173" y2="532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713" y="3220958"/>
            <a:ext cx="2819400" cy="275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3960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frame with balloons and garlands&#10;&#10;Description automatically generated">
            <a:extLst>
              <a:ext uri="{FF2B5EF4-FFF2-40B4-BE49-F238E27FC236}">
                <a16:creationId xmlns:a16="http://schemas.microsoft.com/office/drawing/2014/main" id="{E8DF19E9-F8F3-9056-D783-6EB39627D1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60" b="398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6" name="Picture 5" descr="net chu a 1">
            <a:extLst>
              <a:ext uri="{FF2B5EF4-FFF2-40B4-BE49-F238E27FC236}">
                <a16:creationId xmlns:a16="http://schemas.microsoft.com/office/drawing/2014/main" id="{194050F7-8AEC-C1B0-5302-D6BF23BA1D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400" y="1955157"/>
            <a:ext cx="1978025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1BBA4343-6C91-DE25-BB99-25F4444B3784}"/>
              </a:ext>
            </a:extLst>
          </p:cNvPr>
          <p:cNvSpPr txBox="1">
            <a:spLocks noChangeArrowheads="1"/>
          </p:cNvSpPr>
          <p:nvPr/>
        </p:nvSpPr>
        <p:spPr>
          <a:xfrm>
            <a:off x="3773348" y="2105970"/>
            <a:ext cx="540152" cy="2439987"/>
          </a:xfrm>
          <a:prstGeom prst="rect">
            <a:avLst/>
          </a:prstGeom>
          <a:solidFill>
            <a:srgbClr val="FF0000"/>
          </a:solidFill>
        </p:spPr>
        <p:txBody>
          <a:bodyPr wrap="none" anchor="ctr">
            <a:normAutofit/>
          </a:bodyPr>
          <a:lstStyle/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3200" b="0" dirty="0">
              <a:latin typeface="+mn-lt"/>
            </a:endParaRP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3200" b="0" dirty="0">
              <a:latin typeface="+mn-lt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277716C0-6549-3E9B-F92A-878C32581E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887" y="1115370"/>
            <a:ext cx="187325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net chu a 1">
            <a:extLst>
              <a:ext uri="{FF2B5EF4-FFF2-40B4-BE49-F238E27FC236}">
                <a16:creationId xmlns:a16="http://schemas.microsoft.com/office/drawing/2014/main" id="{99DE05C7-C29F-2BCF-F06D-114CE4C298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799" y="2031357"/>
            <a:ext cx="1901825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248013AC-FDA7-259F-A9E1-6817761BE88D}"/>
              </a:ext>
            </a:extLst>
          </p:cNvPr>
          <p:cNvSpPr txBox="1">
            <a:spLocks noChangeArrowheads="1"/>
          </p:cNvSpPr>
          <p:nvPr/>
        </p:nvSpPr>
        <p:spPr>
          <a:xfrm>
            <a:off x="6649534" y="2142011"/>
            <a:ext cx="527049" cy="2439987"/>
          </a:xfrm>
          <a:prstGeom prst="rect">
            <a:avLst/>
          </a:prstGeom>
          <a:solidFill>
            <a:srgbClr val="FF0000"/>
          </a:solidFill>
        </p:spPr>
        <p:txBody>
          <a:bodyPr wrap="none" anchor="ctr">
            <a:normAutofit/>
          </a:bodyPr>
          <a:lstStyle/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3200" b="0" dirty="0">
              <a:latin typeface="+mn-lt"/>
            </a:endParaRP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3200" b="0" dirty="0">
              <a:latin typeface="+mn-lt"/>
            </a:endParaRPr>
          </a:p>
        </p:txBody>
      </p:sp>
      <p:pic>
        <p:nvPicPr>
          <p:cNvPr id="12" name="Picture 11" descr="net chu a 1">
            <a:extLst>
              <a:ext uri="{FF2B5EF4-FFF2-40B4-BE49-F238E27FC236}">
                <a16:creationId xmlns:a16="http://schemas.microsoft.com/office/drawing/2014/main" id="{ABB8C0D6-230B-9BBE-363F-95E10749D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5649" y="1955157"/>
            <a:ext cx="1873250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44430181-0A60-BC22-A8F9-A57A29561285}"/>
              </a:ext>
            </a:extLst>
          </p:cNvPr>
          <p:cNvSpPr txBox="1">
            <a:spLocks noChangeArrowheads="1"/>
          </p:cNvSpPr>
          <p:nvPr/>
        </p:nvSpPr>
        <p:spPr>
          <a:xfrm>
            <a:off x="9345874" y="2134545"/>
            <a:ext cx="527331" cy="2439987"/>
          </a:xfrm>
          <a:prstGeom prst="rect">
            <a:avLst/>
          </a:prstGeom>
          <a:solidFill>
            <a:srgbClr val="FF0000"/>
          </a:solidFill>
        </p:spPr>
        <p:txBody>
          <a:bodyPr wrap="none" anchor="ctr">
            <a:normAutofit/>
          </a:bodyPr>
          <a:lstStyle/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3200" b="0" dirty="0">
              <a:latin typeface="+mn-lt"/>
            </a:endParaRP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3200" b="0" dirty="0">
              <a:latin typeface="+mn-lt"/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CB6EB960-FFAF-9D17-15E6-91F6181CCF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061" y="1219504"/>
            <a:ext cx="1371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0180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paper with stars on it&#10;&#10;Description automatically generated">
            <a:extLst>
              <a:ext uri="{FF2B5EF4-FFF2-40B4-BE49-F238E27FC236}">
                <a16:creationId xmlns:a16="http://schemas.microsoft.com/office/drawing/2014/main" id="{30EA16C9-D4E5-0422-031D-9095BD3EBC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91" b="885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D78CBD6-96F7-F65E-3C56-433FBDEC32A9}"/>
              </a:ext>
            </a:extLst>
          </p:cNvPr>
          <p:cNvSpPr txBox="1"/>
          <p:nvPr/>
        </p:nvSpPr>
        <p:spPr>
          <a:xfrm>
            <a:off x="2711369" y="1181146"/>
            <a:ext cx="618666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 err="1">
                <a:solidFill>
                  <a:srgbClr val="33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altLang="en-US" sz="4400" b="1" dirty="0">
                <a:solidFill>
                  <a:srgbClr val="33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33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altLang="en-US" sz="4400" b="1" dirty="0">
              <a:solidFill>
                <a:schemeClr val="accent2"/>
              </a:solidFill>
              <a:latin typeface=".VnTime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D3C8B1C-5E16-05F9-1C2A-F22D658DD3A0}"/>
              </a:ext>
            </a:extLst>
          </p:cNvPr>
          <p:cNvSpPr txBox="1"/>
          <p:nvPr/>
        </p:nvSpPr>
        <p:spPr>
          <a:xfrm>
            <a:off x="754564" y="1362095"/>
            <a:ext cx="1203766" cy="45089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700" b="1" dirty="0">
                <a:solidFill>
                  <a:srgbClr val="FF0000"/>
                </a:solidFill>
                <a:latin typeface="Century Gothic" panose="020B0502020202020204" pitchFamily="34" charset="0"/>
                <a:cs typeface="Gautami" panose="020B0502040204020203" pitchFamily="34" charset="0"/>
              </a:rPr>
              <a:t>o</a:t>
            </a:r>
            <a:endParaRPr lang="vi-VN" sz="28700" b="1" dirty="0">
              <a:solidFill>
                <a:srgbClr val="FF0000"/>
              </a:solidFill>
              <a:cs typeface="Gautami" panose="020B0502040204020203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9BBCAF-32FE-1248-DC23-9B34793A4515}"/>
              </a:ext>
            </a:extLst>
          </p:cNvPr>
          <p:cNvSpPr txBox="1"/>
          <p:nvPr/>
        </p:nvSpPr>
        <p:spPr>
          <a:xfrm>
            <a:off x="4308676" y="1358026"/>
            <a:ext cx="1362918" cy="45089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700" b="1" dirty="0">
                <a:solidFill>
                  <a:srgbClr val="FF0000"/>
                </a:solidFill>
                <a:latin typeface="Century Gothic" panose="020B0502020202020204" pitchFamily="34" charset="0"/>
                <a:cs typeface="Gautami" panose="020B0502040204020203" pitchFamily="34" charset="0"/>
              </a:rPr>
              <a:t>o</a:t>
            </a:r>
            <a:endParaRPr lang="vi-VN" sz="28700" b="1" dirty="0">
              <a:solidFill>
                <a:srgbClr val="FF0000"/>
              </a:solidFill>
              <a:cs typeface="Gautami" panose="020B0502040204020203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8C53754-89D9-FEED-E205-596996B90A26}"/>
              </a:ext>
            </a:extLst>
          </p:cNvPr>
          <p:cNvSpPr txBox="1"/>
          <p:nvPr/>
        </p:nvSpPr>
        <p:spPr>
          <a:xfrm>
            <a:off x="7983156" y="1373389"/>
            <a:ext cx="2994949" cy="45089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700" b="1" dirty="0">
                <a:solidFill>
                  <a:srgbClr val="FF0000"/>
                </a:solidFill>
                <a:latin typeface="Century Gothic" panose="020B0502020202020204" pitchFamily="34" charset="0"/>
                <a:cs typeface="Gautami" panose="020B0502040204020203" pitchFamily="34" charset="0"/>
              </a:rPr>
              <a:t>o</a:t>
            </a:r>
            <a:endParaRPr lang="vi-VN" sz="28700" b="1" dirty="0">
              <a:solidFill>
                <a:srgbClr val="FF0000"/>
              </a:solidFill>
              <a:cs typeface="Gautami" panose="020B0502040204020203" pitchFamily="34" charset="0"/>
            </a:endParaRPr>
          </a:p>
        </p:txBody>
      </p:sp>
      <p:sp>
        <p:nvSpPr>
          <p:cNvPr id="19" name="Content Placeholder 4">
            <a:extLst>
              <a:ext uri="{FF2B5EF4-FFF2-40B4-BE49-F238E27FC236}">
                <a16:creationId xmlns:a16="http://schemas.microsoft.com/office/drawing/2014/main" id="{6707D8D1-1FFE-6450-2884-2B94BD8422C3}"/>
              </a:ext>
            </a:extLst>
          </p:cNvPr>
          <p:cNvSpPr txBox="1">
            <a:spLocks noChangeArrowheads="1"/>
          </p:cNvSpPr>
          <p:nvPr/>
        </p:nvSpPr>
        <p:spPr>
          <a:xfrm>
            <a:off x="9939962" y="3044142"/>
            <a:ext cx="505427" cy="1930444"/>
          </a:xfrm>
          <a:prstGeom prst="rect">
            <a:avLst/>
          </a:prstGeom>
          <a:solidFill>
            <a:srgbClr val="FF0000"/>
          </a:solidFill>
        </p:spPr>
        <p:txBody>
          <a:bodyPr wrap="none" anchor="ctr">
            <a:normAutofit/>
          </a:bodyPr>
          <a:lstStyle/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3200" b="0" dirty="0">
              <a:latin typeface="+mn-lt"/>
            </a:endParaRP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3200" b="0" dirty="0">
              <a:latin typeface="+mn-lt"/>
            </a:endParaRPr>
          </a:p>
        </p:txBody>
      </p: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id="{2768DA21-56A1-2FBC-D3E0-3C2153DA97A1}"/>
              </a:ext>
            </a:extLst>
          </p:cNvPr>
          <p:cNvSpPr txBox="1">
            <a:spLocks noChangeArrowheads="1"/>
          </p:cNvSpPr>
          <p:nvPr/>
        </p:nvSpPr>
        <p:spPr>
          <a:xfrm>
            <a:off x="6230557" y="2976970"/>
            <a:ext cx="505427" cy="1930444"/>
          </a:xfrm>
          <a:prstGeom prst="rect">
            <a:avLst/>
          </a:prstGeom>
          <a:solidFill>
            <a:srgbClr val="FF0000"/>
          </a:solidFill>
        </p:spPr>
        <p:txBody>
          <a:bodyPr wrap="none" anchor="ctr">
            <a:normAutofit/>
          </a:bodyPr>
          <a:lstStyle/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3200" b="0" dirty="0">
              <a:latin typeface="+mn-lt"/>
            </a:endParaRP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3200" b="0" dirty="0">
              <a:latin typeface="+mn-lt"/>
            </a:endParaRPr>
          </a:p>
        </p:txBody>
      </p:sp>
      <p:sp>
        <p:nvSpPr>
          <p:cNvPr id="23" name="Content Placeholder 4">
            <a:extLst>
              <a:ext uri="{FF2B5EF4-FFF2-40B4-BE49-F238E27FC236}">
                <a16:creationId xmlns:a16="http://schemas.microsoft.com/office/drawing/2014/main" id="{A42AA235-762B-864E-92D1-09555DEAB033}"/>
              </a:ext>
            </a:extLst>
          </p:cNvPr>
          <p:cNvSpPr txBox="1">
            <a:spLocks noChangeArrowheads="1"/>
          </p:cNvSpPr>
          <p:nvPr/>
        </p:nvSpPr>
        <p:spPr>
          <a:xfrm>
            <a:off x="2670375" y="3044142"/>
            <a:ext cx="505427" cy="1930444"/>
          </a:xfrm>
          <a:prstGeom prst="rect">
            <a:avLst/>
          </a:prstGeom>
          <a:solidFill>
            <a:srgbClr val="FF0000"/>
          </a:solidFill>
        </p:spPr>
        <p:txBody>
          <a:bodyPr wrap="none" anchor="ctr">
            <a:normAutofit/>
          </a:bodyPr>
          <a:lstStyle/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3200" b="0" dirty="0">
              <a:latin typeface="+mn-lt"/>
            </a:endParaRP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32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51290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8" grpId="0"/>
      <p:bldP spid="19" grpId="0" animBg="1"/>
      <p:bldP spid="21" grpId="0" animBg="1"/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colorful stars in a rectangle&#10;&#10;Description automatically generated">
            <a:extLst>
              <a:ext uri="{FF2B5EF4-FFF2-40B4-BE49-F238E27FC236}">
                <a16:creationId xmlns:a16="http://schemas.microsoft.com/office/drawing/2014/main" id="{29B2679F-AF0C-7D0B-A1BA-FB8D8A43A7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73" b="1502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5E741D5-5E9A-E5A2-843E-013EB2314BC5}"/>
              </a:ext>
            </a:extLst>
          </p:cNvPr>
          <p:cNvSpPr txBox="1"/>
          <p:nvPr/>
        </p:nvSpPr>
        <p:spPr>
          <a:xfrm>
            <a:off x="2701724" y="475091"/>
            <a:ext cx="618666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 dirty="0" err="1">
                <a:solidFill>
                  <a:srgbClr val="33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4800" b="1" dirty="0">
                <a:solidFill>
                  <a:srgbClr val="33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33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altLang="en-US" sz="4800" b="1" dirty="0">
              <a:solidFill>
                <a:schemeClr val="accent2"/>
              </a:solidFill>
              <a:latin typeface=".VnTime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8ACE37-879E-4679-B33F-14A73E903ED8}"/>
              </a:ext>
            </a:extLst>
          </p:cNvPr>
          <p:cNvSpPr txBox="1"/>
          <p:nvPr/>
        </p:nvSpPr>
        <p:spPr>
          <a:xfrm>
            <a:off x="754564" y="1362095"/>
            <a:ext cx="1203766" cy="45089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700" b="1" dirty="0">
                <a:solidFill>
                  <a:srgbClr val="FF0000"/>
                </a:solidFill>
                <a:latin typeface="Century Gothic" panose="020B0502020202020204" pitchFamily="34" charset="0"/>
                <a:cs typeface="Gautami" panose="020B0502040204020203" pitchFamily="34" charset="0"/>
              </a:rPr>
              <a:t>o</a:t>
            </a:r>
            <a:endParaRPr lang="vi-VN" sz="28700" b="1" dirty="0">
              <a:solidFill>
                <a:srgbClr val="FF0000"/>
              </a:solidFill>
              <a:cs typeface="Gautami" panose="020B0502040204020203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86AB48D-2C45-C16A-104A-3CDA825B4E1E}"/>
              </a:ext>
            </a:extLst>
          </p:cNvPr>
          <p:cNvSpPr txBox="1"/>
          <p:nvPr/>
        </p:nvSpPr>
        <p:spPr>
          <a:xfrm>
            <a:off x="4308676" y="1358026"/>
            <a:ext cx="1362918" cy="45089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700" b="1" dirty="0">
                <a:solidFill>
                  <a:srgbClr val="FF0000"/>
                </a:solidFill>
                <a:latin typeface="Century Gothic" panose="020B0502020202020204" pitchFamily="34" charset="0"/>
                <a:cs typeface="Gautami" panose="020B0502040204020203" pitchFamily="34" charset="0"/>
              </a:rPr>
              <a:t>o</a:t>
            </a:r>
            <a:endParaRPr lang="vi-VN" sz="28700" b="1" dirty="0">
              <a:solidFill>
                <a:srgbClr val="FF0000"/>
              </a:solidFill>
              <a:cs typeface="Gautami" panose="020B0502040204020203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9B7BF14-64A3-33CC-4FC1-A123CCFACFD0}"/>
              </a:ext>
            </a:extLst>
          </p:cNvPr>
          <p:cNvSpPr txBox="1"/>
          <p:nvPr/>
        </p:nvSpPr>
        <p:spPr>
          <a:xfrm>
            <a:off x="7983156" y="1373389"/>
            <a:ext cx="2994949" cy="45089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700" b="1" dirty="0">
                <a:solidFill>
                  <a:srgbClr val="FF0000"/>
                </a:solidFill>
                <a:latin typeface="Century Gothic" panose="020B0502020202020204" pitchFamily="34" charset="0"/>
                <a:cs typeface="Gautami" panose="020B0502040204020203" pitchFamily="34" charset="0"/>
              </a:rPr>
              <a:t>o</a:t>
            </a:r>
            <a:endParaRPr lang="vi-VN" sz="28700" b="1" dirty="0">
              <a:solidFill>
                <a:srgbClr val="FF0000"/>
              </a:solidFill>
              <a:cs typeface="Gautami" panose="020B0502040204020203" pitchFamily="34" charset="0"/>
            </a:endParaRPr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6E4D9AB8-9257-4D30-EA1C-01191FD68C2A}"/>
              </a:ext>
            </a:extLst>
          </p:cNvPr>
          <p:cNvSpPr txBox="1">
            <a:spLocks noChangeArrowheads="1"/>
          </p:cNvSpPr>
          <p:nvPr/>
        </p:nvSpPr>
        <p:spPr>
          <a:xfrm>
            <a:off x="9939962" y="3044142"/>
            <a:ext cx="505427" cy="1930444"/>
          </a:xfrm>
          <a:prstGeom prst="rect">
            <a:avLst/>
          </a:prstGeom>
          <a:solidFill>
            <a:srgbClr val="FF0000"/>
          </a:solidFill>
        </p:spPr>
        <p:txBody>
          <a:bodyPr wrap="none" anchor="ctr">
            <a:normAutofit/>
          </a:bodyPr>
          <a:lstStyle/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3200" b="0" dirty="0">
              <a:latin typeface="+mn-lt"/>
            </a:endParaRP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3200" b="0" dirty="0">
              <a:latin typeface="+mn-lt"/>
            </a:endParaRPr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5AA05A75-FC5C-499C-E9DC-C94F56575FBE}"/>
              </a:ext>
            </a:extLst>
          </p:cNvPr>
          <p:cNvSpPr txBox="1">
            <a:spLocks noChangeArrowheads="1"/>
          </p:cNvSpPr>
          <p:nvPr/>
        </p:nvSpPr>
        <p:spPr>
          <a:xfrm>
            <a:off x="6230557" y="2976970"/>
            <a:ext cx="505427" cy="1930444"/>
          </a:xfrm>
          <a:prstGeom prst="rect">
            <a:avLst/>
          </a:prstGeom>
          <a:solidFill>
            <a:srgbClr val="FF0000"/>
          </a:solidFill>
        </p:spPr>
        <p:txBody>
          <a:bodyPr wrap="none" anchor="ctr">
            <a:normAutofit/>
          </a:bodyPr>
          <a:lstStyle/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3200" b="0" dirty="0">
              <a:latin typeface="+mn-lt"/>
            </a:endParaRP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3200" b="0" dirty="0">
              <a:latin typeface="+mn-lt"/>
            </a:endParaRPr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68C6A605-A2B0-22CC-0F53-C2B0A227922F}"/>
              </a:ext>
            </a:extLst>
          </p:cNvPr>
          <p:cNvSpPr txBox="1">
            <a:spLocks noChangeArrowheads="1"/>
          </p:cNvSpPr>
          <p:nvPr/>
        </p:nvSpPr>
        <p:spPr>
          <a:xfrm>
            <a:off x="2670375" y="3044142"/>
            <a:ext cx="505427" cy="1930444"/>
          </a:xfrm>
          <a:prstGeom prst="rect">
            <a:avLst/>
          </a:prstGeom>
          <a:solidFill>
            <a:srgbClr val="FF0000"/>
          </a:solidFill>
        </p:spPr>
        <p:txBody>
          <a:bodyPr wrap="none" anchor="ctr">
            <a:normAutofit/>
          </a:bodyPr>
          <a:lstStyle/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3200" b="0" dirty="0">
              <a:latin typeface="+mn-lt"/>
            </a:endParaRP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3200" b="0" dirty="0">
              <a:latin typeface="+mn-lt"/>
            </a:endParaRP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F930833B-865C-73BA-1B2E-749CED49DC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667" b="80000" l="15823" r="75316">
                        <a14:foregroundMark x1="15823" y1="23333" x2="18354" y2="35000"/>
                        <a14:foregroundMark x1="43671" y1="80000" x2="51266" y2="75000"/>
                        <a14:foregroundMark x1="75316" y1="21667" x2="73418" y2="51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989" t="16216" r="19101" b="13515"/>
          <a:stretch>
            <a:fillRect/>
          </a:stretch>
        </p:blipFill>
        <p:spPr bwMode="auto">
          <a:xfrm>
            <a:off x="4990135" y="2193592"/>
            <a:ext cx="1284492" cy="52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12C6DAB1-AA26-15B9-7102-865E81491C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9958" y="2175430"/>
            <a:ext cx="1442717" cy="502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811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 animBg="1"/>
      <p:bldP spid="14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frame with pencils and flags&#10;&#10;Description automatically generated">
            <a:extLst>
              <a:ext uri="{FF2B5EF4-FFF2-40B4-BE49-F238E27FC236}">
                <a16:creationId xmlns:a16="http://schemas.microsoft.com/office/drawing/2014/main" id="{0CB276C1-2FDB-79E3-43DD-F6F68B79D0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89B11EA-2BE7-CCAD-707A-2AE3817B231F}"/>
              </a:ext>
            </a:extLst>
          </p:cNvPr>
          <p:cNvSpPr txBox="1"/>
          <p:nvPr/>
        </p:nvSpPr>
        <p:spPr>
          <a:xfrm>
            <a:off x="2777924" y="2167486"/>
            <a:ext cx="72573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TRÒ CHƠI: THI XEM AI NHANH</a:t>
            </a:r>
          </a:p>
        </p:txBody>
      </p:sp>
    </p:spTree>
    <p:extLst>
      <p:ext uri="{BB962C8B-B14F-4D97-AF65-F5344CB8AC3E}">
        <p14:creationId xmlns:p14="http://schemas.microsoft.com/office/powerpoint/2010/main" val="9513637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rtoon of two girls&#10;&#10;Description automatically generated with medium confidence">
            <a:extLst>
              <a:ext uri="{FF2B5EF4-FFF2-40B4-BE49-F238E27FC236}">
                <a16:creationId xmlns:a16="http://schemas.microsoft.com/office/drawing/2014/main" id="{93B4FC19-9049-C3EB-C930-5AAF4EAA3F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Rectangle 30">
            <a:extLst>
              <a:ext uri="{FF2B5EF4-FFF2-40B4-BE49-F238E27FC236}">
                <a16:creationId xmlns:a16="http://schemas.microsoft.com/office/drawing/2014/main" id="{493359B1-FD9E-6351-D7A8-CB2711F41D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0023" y="1423685"/>
            <a:ext cx="5171954" cy="2739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en-US" sz="4400" dirty="0">
                <a:solidFill>
                  <a:srgbClr val="FF0000"/>
                </a:solidFill>
                <a:latin typeface="Cambria Math" panose="02040503050406030204" pitchFamily="18" charset="0"/>
                <a:cs typeface="Arial" panose="020B0604020202020204" pitchFamily="34" charset="0"/>
              </a:rPr>
              <a:t>TRÒ CHƠI: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Dích</a:t>
            </a:r>
            <a:r>
              <a:rPr lang="en-US" alt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dắc</a:t>
            </a:r>
            <a:r>
              <a:rPr lang="en-US" alt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endParaRPr lang="en-US" alt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2800" dirty="0">
                <a:solidFill>
                  <a:srgbClr val="00B0F0"/>
                </a:solidFill>
                <a:latin typeface="Cambria Math" panose="02040503050406030204" pitchFamily="18" charset="0"/>
                <a:cs typeface="Arial" panose="020B0604020202020204" pitchFamily="34" charset="0"/>
              </a:rPr>
              <a:t>Khi </a:t>
            </a:r>
            <a:r>
              <a:rPr lang="en-US" altLang="en-US" sz="2800" dirty="0" err="1">
                <a:solidFill>
                  <a:srgbClr val="00B0F0"/>
                </a:solidFill>
                <a:latin typeface="Cambria Math" panose="02040503050406030204" pitchFamily="18" charset="0"/>
                <a:cs typeface="Arial" panose="020B0604020202020204" pitchFamily="34" charset="0"/>
              </a:rPr>
              <a:t>quân</a:t>
            </a:r>
            <a:r>
              <a:rPr lang="en-US" altLang="en-US" sz="2800" dirty="0">
                <a:solidFill>
                  <a:srgbClr val="00B0F0"/>
                </a:solidFill>
                <a:latin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B0F0"/>
                </a:solidFill>
                <a:latin typeface="Cambria Math" panose="02040503050406030204" pitchFamily="18" charset="0"/>
                <a:cs typeface="Arial" panose="020B0604020202020204" pitchFamily="34" charset="0"/>
              </a:rPr>
              <a:t>dích</a:t>
            </a:r>
            <a:r>
              <a:rPr lang="en-US" altLang="en-US" sz="2800" dirty="0">
                <a:solidFill>
                  <a:srgbClr val="00B0F0"/>
                </a:solidFill>
                <a:latin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B0F0"/>
                </a:solidFill>
                <a:latin typeface="Cambria Math" panose="02040503050406030204" pitchFamily="18" charset="0"/>
                <a:cs typeface="Arial" panose="020B0604020202020204" pitchFamily="34" charset="0"/>
              </a:rPr>
              <a:t>dắc</a:t>
            </a:r>
            <a:r>
              <a:rPr lang="en-US" altLang="en-US" sz="2800" dirty="0">
                <a:solidFill>
                  <a:srgbClr val="00B0F0"/>
                </a:solidFill>
                <a:latin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B0F0"/>
                </a:solidFill>
                <a:latin typeface="Cambria Math" panose="02040503050406030204" pitchFamily="18" charset="0"/>
                <a:cs typeface="Arial" panose="020B0604020202020204" pitchFamily="34" charset="0"/>
              </a:rPr>
              <a:t>thả</a:t>
            </a:r>
            <a:r>
              <a:rPr lang="en-US" altLang="en-US" sz="2800" dirty="0">
                <a:solidFill>
                  <a:srgbClr val="00B0F0"/>
                </a:solidFill>
                <a:latin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B0F0"/>
                </a:solidFill>
                <a:latin typeface="Cambria Math" panose="02040503050406030204" pitchFamily="18" charset="0"/>
                <a:cs typeface="Arial" panose="020B0604020202020204" pitchFamily="34" charset="0"/>
              </a:rPr>
              <a:t>vào</a:t>
            </a:r>
            <a:r>
              <a:rPr lang="en-US" altLang="en-US" sz="2800" dirty="0">
                <a:solidFill>
                  <a:srgbClr val="00B0F0"/>
                </a:solidFill>
                <a:latin typeface="Cambria Math" panose="02040503050406030204" pitchFamily="18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2800" dirty="0">
                <a:solidFill>
                  <a:srgbClr val="00B0F0"/>
                </a:solidFill>
                <a:latin typeface="Cambria Math" panose="02040503050406030204" pitchFamily="18" charset="0"/>
                <a:cs typeface="Arial" panose="020B0604020202020204" pitchFamily="34" charset="0"/>
              </a:rPr>
              <a:t>     </a:t>
            </a:r>
            <a:r>
              <a:rPr lang="en-US" altLang="en-US" sz="2800" dirty="0" err="1">
                <a:solidFill>
                  <a:srgbClr val="00B0F0"/>
                </a:solidFill>
                <a:latin typeface="Cambria Math" panose="02040503050406030204" pitchFamily="18" charset="0"/>
                <a:cs typeface="Arial" panose="020B0604020202020204" pitchFamily="34" charset="0"/>
              </a:rPr>
              <a:t>chữ</a:t>
            </a:r>
            <a:r>
              <a:rPr lang="en-US" altLang="en-US" sz="2800" dirty="0">
                <a:solidFill>
                  <a:srgbClr val="00B0F0"/>
                </a:solidFill>
                <a:latin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B0F0"/>
                </a:solidFill>
                <a:latin typeface="Cambria Math" panose="02040503050406030204" pitchFamily="18" charset="0"/>
                <a:cs typeface="Arial" panose="020B0604020202020204" pitchFamily="34" charset="0"/>
              </a:rPr>
              <a:t>nào</a:t>
            </a:r>
            <a:r>
              <a:rPr lang="en-US" altLang="en-US" sz="2800" dirty="0">
                <a:solidFill>
                  <a:srgbClr val="00B0F0"/>
                </a:solidFill>
                <a:latin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B0F0"/>
                </a:solidFill>
                <a:latin typeface="Cambria Math" panose="02040503050406030204" pitchFamily="18" charset="0"/>
                <a:cs typeface="Arial" panose="020B0604020202020204" pitchFamily="34" charset="0"/>
              </a:rPr>
              <a:t>thì</a:t>
            </a:r>
            <a:r>
              <a:rPr lang="en-US" altLang="en-US" sz="2800" dirty="0">
                <a:solidFill>
                  <a:srgbClr val="00B0F0"/>
                </a:solidFill>
                <a:latin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B0F0"/>
                </a:solidFill>
                <a:latin typeface="Cambria Math" panose="02040503050406030204" pitchFamily="18" charset="0"/>
                <a:cs typeface="Arial" panose="020B0604020202020204" pitchFamily="34" charset="0"/>
              </a:rPr>
              <a:t>bé</a:t>
            </a:r>
            <a:r>
              <a:rPr lang="en-US" altLang="en-US" sz="2800" dirty="0">
                <a:solidFill>
                  <a:srgbClr val="00B0F0"/>
                </a:solidFill>
                <a:latin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B0F0"/>
                </a:solidFill>
                <a:latin typeface="Cambria Math" panose="02040503050406030204" pitchFamily="18" charset="0"/>
                <a:cs typeface="Arial" panose="020B0604020202020204" pitchFamily="34" charset="0"/>
              </a:rPr>
              <a:t>phải</a:t>
            </a:r>
            <a:r>
              <a:rPr lang="en-US" altLang="en-US" sz="2800" dirty="0">
                <a:solidFill>
                  <a:srgbClr val="00B0F0"/>
                </a:solidFill>
                <a:latin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B0F0"/>
                </a:solidFill>
                <a:latin typeface="Cambria Math" panose="02040503050406030204" pitchFamily="18" charset="0"/>
                <a:cs typeface="Arial" panose="020B0604020202020204" pitchFamily="34" charset="0"/>
              </a:rPr>
              <a:t>đọc</a:t>
            </a:r>
            <a:r>
              <a:rPr lang="en-US" altLang="en-US" sz="2800" dirty="0">
                <a:solidFill>
                  <a:srgbClr val="00B0F0"/>
                </a:solidFill>
                <a:latin typeface="Cambria Math" panose="02040503050406030204" pitchFamily="18" charset="0"/>
                <a:cs typeface="Arial" panose="020B0604020202020204" pitchFamily="34" charset="0"/>
              </a:rPr>
              <a:t> to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2800" dirty="0">
                <a:solidFill>
                  <a:srgbClr val="00B0F0"/>
                </a:solidFill>
                <a:latin typeface="Cambria Math" panose="02040503050406030204" pitchFamily="18" charset="0"/>
                <a:cs typeface="Arial" panose="020B0604020202020204" pitchFamily="34" charset="0"/>
              </a:rPr>
              <a:t>       </a:t>
            </a:r>
            <a:r>
              <a:rPr lang="en-US" altLang="en-US" sz="2800" dirty="0" err="1">
                <a:solidFill>
                  <a:srgbClr val="00B0F0"/>
                </a:solidFill>
                <a:latin typeface="Cambria Math" panose="02040503050406030204" pitchFamily="18" charset="0"/>
                <a:cs typeface="Arial" panose="020B0604020202020204" pitchFamily="34" charset="0"/>
              </a:rPr>
              <a:t>chữ</a:t>
            </a:r>
            <a:r>
              <a:rPr lang="en-US" altLang="en-US" sz="2800" dirty="0">
                <a:solidFill>
                  <a:srgbClr val="00B0F0"/>
                </a:solidFill>
                <a:latin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B0F0"/>
                </a:solidFill>
                <a:latin typeface="Cambria Math" panose="02040503050406030204" pitchFamily="18" charset="0"/>
                <a:cs typeface="Arial" panose="020B0604020202020204" pitchFamily="34" charset="0"/>
              </a:rPr>
              <a:t>cái</a:t>
            </a:r>
            <a:r>
              <a:rPr lang="en-US" altLang="en-US" sz="2800" dirty="0">
                <a:solidFill>
                  <a:srgbClr val="00B0F0"/>
                </a:solidFill>
                <a:latin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B0F0"/>
                </a:solidFill>
                <a:latin typeface="Cambria Math" panose="02040503050406030204" pitchFamily="18" charset="0"/>
                <a:cs typeface="Arial" panose="020B0604020202020204" pitchFamily="34" charset="0"/>
              </a:rPr>
              <a:t>đó</a:t>
            </a:r>
            <a:r>
              <a:rPr lang="en-US" altLang="en-US" sz="2800" dirty="0">
                <a:solidFill>
                  <a:srgbClr val="00B0F0"/>
                </a:solidFill>
                <a:latin typeface="Cambria Math" panose="02040503050406030204" pitchFamily="18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569128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Rectangle 2">
            <a:extLst>
              <a:ext uri="{FF2B5EF4-FFF2-40B4-BE49-F238E27FC236}">
                <a16:creationId xmlns:a16="http://schemas.microsoft.com/office/drawing/2014/main" id="{E958E909-B5B7-123A-3E36-87050061BE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2977" y="243068"/>
            <a:ext cx="9144000" cy="6371863"/>
          </a:xfrm>
          <a:prstGeom prst="rect">
            <a:avLst/>
          </a:prstGeom>
          <a:solidFill>
            <a:srgbClr val="EEEA3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0">
              <a:solidFill>
                <a:schemeClr val="accent2"/>
              </a:solidFill>
              <a:latin typeface=".VnAvant" pitchFamily="34" charset="0"/>
              <a:cs typeface="Arial" panose="020B0604020202020204" pitchFamily="34" charset="0"/>
            </a:endParaRPr>
          </a:p>
        </p:txBody>
      </p:sp>
      <p:sp>
        <p:nvSpPr>
          <p:cNvPr id="279" name="Rectangle 278">
            <a:extLst>
              <a:ext uri="{FF2B5EF4-FFF2-40B4-BE49-F238E27FC236}">
                <a16:creationId xmlns:a16="http://schemas.microsoft.com/office/drawing/2014/main" id="{AD590677-DA4C-4E0A-C67E-C59295DC64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5377" y="1343146"/>
            <a:ext cx="8839200" cy="5309886"/>
          </a:xfrm>
          <a:prstGeom prst="rect">
            <a:avLst/>
          </a:prstGeom>
          <a:solidFill>
            <a:srgbClr val="43E15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1700">
              <a:latin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80" name="Line 5">
            <a:extLst>
              <a:ext uri="{FF2B5EF4-FFF2-40B4-BE49-F238E27FC236}">
                <a16:creationId xmlns:a16="http://schemas.microsoft.com/office/drawing/2014/main" id="{4C27E372-B580-0627-A93A-1D1B86EF1AA7}"/>
              </a:ext>
            </a:extLst>
          </p:cNvPr>
          <p:cNvSpPr>
            <a:spLocks noChangeShapeType="1"/>
          </p:cNvSpPr>
          <p:nvPr/>
        </p:nvSpPr>
        <p:spPr bwMode="auto">
          <a:xfrm>
            <a:off x="1976377" y="1213220"/>
            <a:ext cx="76200" cy="4106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81" name="Line 6">
            <a:extLst>
              <a:ext uri="{FF2B5EF4-FFF2-40B4-BE49-F238E27FC236}">
                <a16:creationId xmlns:a16="http://schemas.microsoft.com/office/drawing/2014/main" id="{97E8FD08-F349-8577-1D32-3FA05C236BFB}"/>
              </a:ext>
            </a:extLst>
          </p:cNvPr>
          <p:cNvSpPr>
            <a:spLocks noChangeShapeType="1"/>
          </p:cNvSpPr>
          <p:nvPr/>
        </p:nvSpPr>
        <p:spPr bwMode="auto">
          <a:xfrm>
            <a:off x="4719577" y="1213220"/>
            <a:ext cx="76200" cy="4106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82" name="Line 7">
            <a:extLst>
              <a:ext uri="{FF2B5EF4-FFF2-40B4-BE49-F238E27FC236}">
                <a16:creationId xmlns:a16="http://schemas.microsoft.com/office/drawing/2014/main" id="{B3EAAB9B-8A02-ABCA-CE7B-91BC4582872C}"/>
              </a:ext>
            </a:extLst>
          </p:cNvPr>
          <p:cNvSpPr>
            <a:spLocks noChangeShapeType="1"/>
          </p:cNvSpPr>
          <p:nvPr/>
        </p:nvSpPr>
        <p:spPr bwMode="auto">
          <a:xfrm>
            <a:off x="5100577" y="1305046"/>
            <a:ext cx="76200" cy="530988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83" name="Line 8">
            <a:extLst>
              <a:ext uri="{FF2B5EF4-FFF2-40B4-BE49-F238E27FC236}">
                <a16:creationId xmlns:a16="http://schemas.microsoft.com/office/drawing/2014/main" id="{C41225EB-EC4A-4D09-CDE4-2498B99A099E}"/>
              </a:ext>
            </a:extLst>
          </p:cNvPr>
          <p:cNvSpPr>
            <a:spLocks noChangeShapeType="1"/>
          </p:cNvSpPr>
          <p:nvPr/>
        </p:nvSpPr>
        <p:spPr bwMode="auto">
          <a:xfrm>
            <a:off x="5481577" y="1213220"/>
            <a:ext cx="76200" cy="4106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84" name="Line 9">
            <a:extLst>
              <a:ext uri="{FF2B5EF4-FFF2-40B4-BE49-F238E27FC236}">
                <a16:creationId xmlns:a16="http://schemas.microsoft.com/office/drawing/2014/main" id="{34F426C8-9C3A-AD2A-3075-11DD3A2B27F5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2577" y="1213220"/>
            <a:ext cx="76200" cy="4106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85" name="Line 10">
            <a:extLst>
              <a:ext uri="{FF2B5EF4-FFF2-40B4-BE49-F238E27FC236}">
                <a16:creationId xmlns:a16="http://schemas.microsoft.com/office/drawing/2014/main" id="{09F4B831-8B8E-EA27-8307-25CDB2C01ADC}"/>
              </a:ext>
            </a:extLst>
          </p:cNvPr>
          <p:cNvSpPr>
            <a:spLocks noChangeShapeType="1"/>
          </p:cNvSpPr>
          <p:nvPr/>
        </p:nvSpPr>
        <p:spPr bwMode="auto">
          <a:xfrm>
            <a:off x="6319777" y="1305046"/>
            <a:ext cx="76200" cy="530988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86" name="Line 11">
            <a:extLst>
              <a:ext uri="{FF2B5EF4-FFF2-40B4-BE49-F238E27FC236}">
                <a16:creationId xmlns:a16="http://schemas.microsoft.com/office/drawing/2014/main" id="{4A00E70B-19A6-C9E2-47E4-ED3BA6C4CA88}"/>
              </a:ext>
            </a:extLst>
          </p:cNvPr>
          <p:cNvSpPr>
            <a:spLocks noChangeShapeType="1"/>
          </p:cNvSpPr>
          <p:nvPr/>
        </p:nvSpPr>
        <p:spPr bwMode="auto">
          <a:xfrm>
            <a:off x="6776977" y="1142422"/>
            <a:ext cx="76200" cy="417711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87" name="Line 12">
            <a:extLst>
              <a:ext uri="{FF2B5EF4-FFF2-40B4-BE49-F238E27FC236}">
                <a16:creationId xmlns:a16="http://schemas.microsoft.com/office/drawing/2014/main" id="{3C6A541A-B81B-F353-EC6B-5BCF475A880F}"/>
              </a:ext>
            </a:extLst>
          </p:cNvPr>
          <p:cNvSpPr>
            <a:spLocks noChangeShapeType="1"/>
          </p:cNvSpPr>
          <p:nvPr/>
        </p:nvSpPr>
        <p:spPr bwMode="auto">
          <a:xfrm>
            <a:off x="7157977" y="1213220"/>
            <a:ext cx="76200" cy="4106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88" name="Line 13">
            <a:extLst>
              <a:ext uri="{FF2B5EF4-FFF2-40B4-BE49-F238E27FC236}">
                <a16:creationId xmlns:a16="http://schemas.microsoft.com/office/drawing/2014/main" id="{6F2B0F96-E933-1F0A-B446-29BC7CE85FF1}"/>
              </a:ext>
            </a:extLst>
          </p:cNvPr>
          <p:cNvSpPr>
            <a:spLocks noChangeShapeType="1"/>
          </p:cNvSpPr>
          <p:nvPr/>
        </p:nvSpPr>
        <p:spPr bwMode="auto">
          <a:xfrm>
            <a:off x="7615177" y="1305046"/>
            <a:ext cx="76200" cy="530988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89" name="Line 14">
            <a:extLst>
              <a:ext uri="{FF2B5EF4-FFF2-40B4-BE49-F238E27FC236}">
                <a16:creationId xmlns:a16="http://schemas.microsoft.com/office/drawing/2014/main" id="{A923CAAE-7AAE-A501-F728-91E529F7274A}"/>
              </a:ext>
            </a:extLst>
          </p:cNvPr>
          <p:cNvSpPr>
            <a:spLocks noChangeShapeType="1"/>
          </p:cNvSpPr>
          <p:nvPr/>
        </p:nvSpPr>
        <p:spPr bwMode="auto">
          <a:xfrm>
            <a:off x="8072377" y="1213220"/>
            <a:ext cx="76200" cy="4106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90" name="Line 15">
            <a:extLst>
              <a:ext uri="{FF2B5EF4-FFF2-40B4-BE49-F238E27FC236}">
                <a16:creationId xmlns:a16="http://schemas.microsoft.com/office/drawing/2014/main" id="{0392E35A-E056-15A7-3162-41277DB87791}"/>
              </a:ext>
            </a:extLst>
          </p:cNvPr>
          <p:cNvSpPr>
            <a:spLocks noChangeShapeType="1"/>
          </p:cNvSpPr>
          <p:nvPr/>
        </p:nvSpPr>
        <p:spPr bwMode="auto">
          <a:xfrm>
            <a:off x="8529577" y="1213220"/>
            <a:ext cx="76200" cy="4106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91" name="Line 16">
            <a:extLst>
              <a:ext uri="{FF2B5EF4-FFF2-40B4-BE49-F238E27FC236}">
                <a16:creationId xmlns:a16="http://schemas.microsoft.com/office/drawing/2014/main" id="{D02EF226-43A2-830F-97B0-9FD9508216CE}"/>
              </a:ext>
            </a:extLst>
          </p:cNvPr>
          <p:cNvSpPr>
            <a:spLocks noChangeShapeType="1"/>
          </p:cNvSpPr>
          <p:nvPr/>
        </p:nvSpPr>
        <p:spPr bwMode="auto">
          <a:xfrm>
            <a:off x="8910577" y="1305046"/>
            <a:ext cx="76200" cy="530988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92" name="Line 17">
            <a:extLst>
              <a:ext uri="{FF2B5EF4-FFF2-40B4-BE49-F238E27FC236}">
                <a16:creationId xmlns:a16="http://schemas.microsoft.com/office/drawing/2014/main" id="{3FB9B600-27FE-65FC-6603-688649ED8A19}"/>
              </a:ext>
            </a:extLst>
          </p:cNvPr>
          <p:cNvSpPr>
            <a:spLocks noChangeShapeType="1"/>
          </p:cNvSpPr>
          <p:nvPr/>
        </p:nvSpPr>
        <p:spPr bwMode="auto">
          <a:xfrm>
            <a:off x="9291577" y="1213220"/>
            <a:ext cx="76200" cy="4106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93" name="Line 18">
            <a:extLst>
              <a:ext uri="{FF2B5EF4-FFF2-40B4-BE49-F238E27FC236}">
                <a16:creationId xmlns:a16="http://schemas.microsoft.com/office/drawing/2014/main" id="{A13887A0-50C2-823E-FC77-69D5874D8FF4}"/>
              </a:ext>
            </a:extLst>
          </p:cNvPr>
          <p:cNvSpPr>
            <a:spLocks noChangeShapeType="1"/>
          </p:cNvSpPr>
          <p:nvPr/>
        </p:nvSpPr>
        <p:spPr bwMode="auto">
          <a:xfrm>
            <a:off x="9672577" y="1213220"/>
            <a:ext cx="76200" cy="4106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94" name="Line 19">
            <a:extLst>
              <a:ext uri="{FF2B5EF4-FFF2-40B4-BE49-F238E27FC236}">
                <a16:creationId xmlns:a16="http://schemas.microsoft.com/office/drawing/2014/main" id="{AA2456C0-EF67-194F-1A7B-C0795C1978E3}"/>
              </a:ext>
            </a:extLst>
          </p:cNvPr>
          <p:cNvSpPr>
            <a:spLocks noChangeShapeType="1"/>
          </p:cNvSpPr>
          <p:nvPr/>
        </p:nvSpPr>
        <p:spPr bwMode="auto">
          <a:xfrm>
            <a:off x="10053577" y="1142422"/>
            <a:ext cx="76200" cy="417711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95" name="Line 20">
            <a:extLst>
              <a:ext uri="{FF2B5EF4-FFF2-40B4-BE49-F238E27FC236}">
                <a16:creationId xmlns:a16="http://schemas.microsoft.com/office/drawing/2014/main" id="{DCE88347-1460-015A-AB27-950394F763AB}"/>
              </a:ext>
            </a:extLst>
          </p:cNvPr>
          <p:cNvSpPr>
            <a:spLocks noChangeShapeType="1"/>
          </p:cNvSpPr>
          <p:nvPr/>
        </p:nvSpPr>
        <p:spPr bwMode="auto">
          <a:xfrm>
            <a:off x="2814577" y="1305046"/>
            <a:ext cx="76200" cy="530988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96" name="Line 21">
            <a:extLst>
              <a:ext uri="{FF2B5EF4-FFF2-40B4-BE49-F238E27FC236}">
                <a16:creationId xmlns:a16="http://schemas.microsoft.com/office/drawing/2014/main" id="{F50C66C1-1678-10AC-1912-BDBAA40376B8}"/>
              </a:ext>
            </a:extLst>
          </p:cNvPr>
          <p:cNvSpPr>
            <a:spLocks noChangeShapeType="1"/>
          </p:cNvSpPr>
          <p:nvPr/>
        </p:nvSpPr>
        <p:spPr bwMode="auto">
          <a:xfrm>
            <a:off x="3195577" y="1213220"/>
            <a:ext cx="76200" cy="4106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97" name="Line 22">
            <a:extLst>
              <a:ext uri="{FF2B5EF4-FFF2-40B4-BE49-F238E27FC236}">
                <a16:creationId xmlns:a16="http://schemas.microsoft.com/office/drawing/2014/main" id="{DA6CB4B6-E97E-8BED-532E-6E4BF462A7C4}"/>
              </a:ext>
            </a:extLst>
          </p:cNvPr>
          <p:cNvSpPr>
            <a:spLocks noChangeShapeType="1"/>
          </p:cNvSpPr>
          <p:nvPr/>
        </p:nvSpPr>
        <p:spPr bwMode="auto">
          <a:xfrm>
            <a:off x="3576577" y="1213220"/>
            <a:ext cx="76200" cy="4106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98" name="Line 23">
            <a:extLst>
              <a:ext uri="{FF2B5EF4-FFF2-40B4-BE49-F238E27FC236}">
                <a16:creationId xmlns:a16="http://schemas.microsoft.com/office/drawing/2014/main" id="{B14CF414-503D-E77A-9946-974582739019}"/>
              </a:ext>
            </a:extLst>
          </p:cNvPr>
          <p:cNvSpPr>
            <a:spLocks noChangeShapeType="1"/>
          </p:cNvSpPr>
          <p:nvPr/>
        </p:nvSpPr>
        <p:spPr bwMode="auto">
          <a:xfrm>
            <a:off x="3957577" y="1305046"/>
            <a:ext cx="76200" cy="530988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99" name="Line 24">
            <a:extLst>
              <a:ext uri="{FF2B5EF4-FFF2-40B4-BE49-F238E27FC236}">
                <a16:creationId xmlns:a16="http://schemas.microsoft.com/office/drawing/2014/main" id="{3CE20EB6-3CBC-711F-4E3E-25A76A7C5AF0}"/>
              </a:ext>
            </a:extLst>
          </p:cNvPr>
          <p:cNvSpPr>
            <a:spLocks noChangeShapeType="1"/>
          </p:cNvSpPr>
          <p:nvPr/>
        </p:nvSpPr>
        <p:spPr bwMode="auto">
          <a:xfrm>
            <a:off x="4338577" y="1213220"/>
            <a:ext cx="76200" cy="4106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00" name="Line 25">
            <a:extLst>
              <a:ext uri="{FF2B5EF4-FFF2-40B4-BE49-F238E27FC236}">
                <a16:creationId xmlns:a16="http://schemas.microsoft.com/office/drawing/2014/main" id="{79774166-59EA-7CAD-187B-BC136A9E32CE}"/>
              </a:ext>
            </a:extLst>
          </p:cNvPr>
          <p:cNvSpPr>
            <a:spLocks noChangeShapeType="1"/>
          </p:cNvSpPr>
          <p:nvPr/>
        </p:nvSpPr>
        <p:spPr bwMode="auto">
          <a:xfrm>
            <a:off x="2357377" y="1218622"/>
            <a:ext cx="76200" cy="417711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01" name="Line 26">
            <a:extLst>
              <a:ext uri="{FF2B5EF4-FFF2-40B4-BE49-F238E27FC236}">
                <a16:creationId xmlns:a16="http://schemas.microsoft.com/office/drawing/2014/main" id="{D6896282-6ED7-A8A7-0908-E8B663E34B3F}"/>
              </a:ext>
            </a:extLst>
          </p:cNvPr>
          <p:cNvSpPr>
            <a:spLocks noChangeShapeType="1"/>
          </p:cNvSpPr>
          <p:nvPr/>
        </p:nvSpPr>
        <p:spPr bwMode="auto">
          <a:xfrm>
            <a:off x="1595377" y="1738132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02" name="Line 27">
            <a:extLst>
              <a:ext uri="{FF2B5EF4-FFF2-40B4-BE49-F238E27FC236}">
                <a16:creationId xmlns:a16="http://schemas.microsoft.com/office/drawing/2014/main" id="{4AA91EDF-57F4-CD60-A328-5D7CB414C301}"/>
              </a:ext>
            </a:extLst>
          </p:cNvPr>
          <p:cNvSpPr>
            <a:spLocks noChangeShapeType="1"/>
          </p:cNvSpPr>
          <p:nvPr/>
        </p:nvSpPr>
        <p:spPr bwMode="auto">
          <a:xfrm>
            <a:off x="1595377" y="1509532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03" name="Line 28">
            <a:extLst>
              <a:ext uri="{FF2B5EF4-FFF2-40B4-BE49-F238E27FC236}">
                <a16:creationId xmlns:a16="http://schemas.microsoft.com/office/drawing/2014/main" id="{E17BB1D4-9D7B-E58A-17E2-A1A935B79DA9}"/>
              </a:ext>
            </a:extLst>
          </p:cNvPr>
          <p:cNvSpPr>
            <a:spLocks noChangeShapeType="1"/>
          </p:cNvSpPr>
          <p:nvPr/>
        </p:nvSpPr>
        <p:spPr bwMode="auto">
          <a:xfrm>
            <a:off x="1595377" y="2042932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04" name="Line 29">
            <a:extLst>
              <a:ext uri="{FF2B5EF4-FFF2-40B4-BE49-F238E27FC236}">
                <a16:creationId xmlns:a16="http://schemas.microsoft.com/office/drawing/2014/main" id="{94D991C8-28F4-F504-9F40-C1321784AB2D}"/>
              </a:ext>
            </a:extLst>
          </p:cNvPr>
          <p:cNvSpPr>
            <a:spLocks noChangeShapeType="1"/>
          </p:cNvSpPr>
          <p:nvPr/>
        </p:nvSpPr>
        <p:spPr bwMode="auto">
          <a:xfrm>
            <a:off x="1595377" y="2347732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05" name="Line 30">
            <a:extLst>
              <a:ext uri="{FF2B5EF4-FFF2-40B4-BE49-F238E27FC236}">
                <a16:creationId xmlns:a16="http://schemas.microsoft.com/office/drawing/2014/main" id="{38BEA967-1187-341F-4DE4-ED63253BCEE7}"/>
              </a:ext>
            </a:extLst>
          </p:cNvPr>
          <p:cNvSpPr>
            <a:spLocks noChangeShapeType="1"/>
          </p:cNvSpPr>
          <p:nvPr/>
        </p:nvSpPr>
        <p:spPr bwMode="auto">
          <a:xfrm>
            <a:off x="1595377" y="2652532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06" name="Line 31">
            <a:extLst>
              <a:ext uri="{FF2B5EF4-FFF2-40B4-BE49-F238E27FC236}">
                <a16:creationId xmlns:a16="http://schemas.microsoft.com/office/drawing/2014/main" id="{054398E4-9BAF-7E3F-E722-61D9F74B107B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1577" y="2652532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07" name="Line 32">
            <a:extLst>
              <a:ext uri="{FF2B5EF4-FFF2-40B4-BE49-F238E27FC236}">
                <a16:creationId xmlns:a16="http://schemas.microsoft.com/office/drawing/2014/main" id="{6C0F332F-8B67-3A92-1D10-F9B0E428C649}"/>
              </a:ext>
            </a:extLst>
          </p:cNvPr>
          <p:cNvSpPr>
            <a:spLocks noChangeShapeType="1"/>
          </p:cNvSpPr>
          <p:nvPr/>
        </p:nvSpPr>
        <p:spPr bwMode="auto">
          <a:xfrm>
            <a:off x="1595377" y="3262132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08" name="Line 33">
            <a:extLst>
              <a:ext uri="{FF2B5EF4-FFF2-40B4-BE49-F238E27FC236}">
                <a16:creationId xmlns:a16="http://schemas.microsoft.com/office/drawing/2014/main" id="{D8E214E4-CE4E-3CBD-6F7B-970084AF310A}"/>
              </a:ext>
            </a:extLst>
          </p:cNvPr>
          <p:cNvSpPr>
            <a:spLocks noChangeShapeType="1"/>
          </p:cNvSpPr>
          <p:nvPr/>
        </p:nvSpPr>
        <p:spPr bwMode="auto">
          <a:xfrm>
            <a:off x="1595377" y="3566932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09" name="Line 34">
            <a:extLst>
              <a:ext uri="{FF2B5EF4-FFF2-40B4-BE49-F238E27FC236}">
                <a16:creationId xmlns:a16="http://schemas.microsoft.com/office/drawing/2014/main" id="{D6F5F832-9F90-D27A-414A-B50DFB6CCDA9}"/>
              </a:ext>
            </a:extLst>
          </p:cNvPr>
          <p:cNvSpPr>
            <a:spLocks noChangeShapeType="1"/>
          </p:cNvSpPr>
          <p:nvPr/>
        </p:nvSpPr>
        <p:spPr bwMode="auto">
          <a:xfrm>
            <a:off x="1595377" y="3871732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10" name="Line 35">
            <a:extLst>
              <a:ext uri="{FF2B5EF4-FFF2-40B4-BE49-F238E27FC236}">
                <a16:creationId xmlns:a16="http://schemas.microsoft.com/office/drawing/2014/main" id="{703A6BA2-EE6E-367A-6528-C726245B96CC}"/>
              </a:ext>
            </a:extLst>
          </p:cNvPr>
          <p:cNvSpPr>
            <a:spLocks noChangeShapeType="1"/>
          </p:cNvSpPr>
          <p:nvPr/>
        </p:nvSpPr>
        <p:spPr bwMode="auto">
          <a:xfrm>
            <a:off x="1595377" y="4176532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11" name="Line 36">
            <a:extLst>
              <a:ext uri="{FF2B5EF4-FFF2-40B4-BE49-F238E27FC236}">
                <a16:creationId xmlns:a16="http://schemas.microsoft.com/office/drawing/2014/main" id="{8489989E-8130-B37A-2EF6-7C9503E104F2}"/>
              </a:ext>
            </a:extLst>
          </p:cNvPr>
          <p:cNvSpPr>
            <a:spLocks noChangeShapeType="1"/>
          </p:cNvSpPr>
          <p:nvPr/>
        </p:nvSpPr>
        <p:spPr bwMode="auto">
          <a:xfrm>
            <a:off x="1595377" y="4557532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12" name="Line 37">
            <a:extLst>
              <a:ext uri="{FF2B5EF4-FFF2-40B4-BE49-F238E27FC236}">
                <a16:creationId xmlns:a16="http://schemas.microsoft.com/office/drawing/2014/main" id="{818B0884-CB06-5BEB-B628-10B176118263}"/>
              </a:ext>
            </a:extLst>
          </p:cNvPr>
          <p:cNvSpPr>
            <a:spLocks noChangeShapeType="1"/>
          </p:cNvSpPr>
          <p:nvPr/>
        </p:nvSpPr>
        <p:spPr bwMode="auto">
          <a:xfrm>
            <a:off x="1595377" y="4938532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13" name="Line 38">
            <a:extLst>
              <a:ext uri="{FF2B5EF4-FFF2-40B4-BE49-F238E27FC236}">
                <a16:creationId xmlns:a16="http://schemas.microsoft.com/office/drawing/2014/main" id="{28191D16-E507-FEC4-13EC-19EC5F34EC54}"/>
              </a:ext>
            </a:extLst>
          </p:cNvPr>
          <p:cNvSpPr>
            <a:spLocks noChangeShapeType="1"/>
          </p:cNvSpPr>
          <p:nvPr/>
        </p:nvSpPr>
        <p:spPr bwMode="auto">
          <a:xfrm>
            <a:off x="1595377" y="5319532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14" name="Line 39">
            <a:extLst>
              <a:ext uri="{FF2B5EF4-FFF2-40B4-BE49-F238E27FC236}">
                <a16:creationId xmlns:a16="http://schemas.microsoft.com/office/drawing/2014/main" id="{760B3883-F875-2AEE-9E2C-1DEA3E3ED8CE}"/>
              </a:ext>
            </a:extLst>
          </p:cNvPr>
          <p:cNvSpPr>
            <a:spLocks noChangeShapeType="1"/>
          </p:cNvSpPr>
          <p:nvPr/>
        </p:nvSpPr>
        <p:spPr bwMode="auto">
          <a:xfrm>
            <a:off x="1595377" y="1204732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15" name="Oval 314">
            <a:extLst>
              <a:ext uri="{FF2B5EF4-FFF2-40B4-BE49-F238E27FC236}">
                <a16:creationId xmlns:a16="http://schemas.microsoft.com/office/drawing/2014/main" id="{94F5AB9C-DB53-6A69-65F6-A8C2D4F761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9377" y="1367934"/>
            <a:ext cx="152400" cy="141597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1700">
              <a:latin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16" name="Oval 315">
            <a:extLst>
              <a:ext uri="{FF2B5EF4-FFF2-40B4-BE49-F238E27FC236}">
                <a16:creationId xmlns:a16="http://schemas.microsoft.com/office/drawing/2014/main" id="{9F98E9B6-9AD2-2ECF-5B54-59F69E1ADE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53577" y="4492134"/>
            <a:ext cx="152400" cy="141597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1700">
              <a:latin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17" name="Oval 316">
            <a:extLst>
              <a:ext uri="{FF2B5EF4-FFF2-40B4-BE49-F238E27FC236}">
                <a16:creationId xmlns:a16="http://schemas.microsoft.com/office/drawing/2014/main" id="{01F9DA2F-547C-7576-7B36-D17AB045F2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1577" y="4492134"/>
            <a:ext cx="152400" cy="141597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1700">
              <a:latin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18" name="Oval 317">
            <a:extLst>
              <a:ext uri="{FF2B5EF4-FFF2-40B4-BE49-F238E27FC236}">
                <a16:creationId xmlns:a16="http://schemas.microsoft.com/office/drawing/2014/main" id="{5821B440-67EC-7E74-8768-0F1DBDDE6F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9577" y="4492134"/>
            <a:ext cx="152400" cy="141597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1700">
              <a:latin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19" name="Oval 318">
            <a:extLst>
              <a:ext uri="{FF2B5EF4-FFF2-40B4-BE49-F238E27FC236}">
                <a16:creationId xmlns:a16="http://schemas.microsoft.com/office/drawing/2014/main" id="{ACB22151-5E32-FF88-9A1A-376370CC94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5177" y="4492134"/>
            <a:ext cx="152400" cy="141597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1700">
              <a:latin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20" name="Oval 319">
            <a:extLst>
              <a:ext uri="{FF2B5EF4-FFF2-40B4-BE49-F238E27FC236}">
                <a16:creationId xmlns:a16="http://schemas.microsoft.com/office/drawing/2014/main" id="{5384CDC1-8A83-7CFF-AC7F-6F5400B14E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6977" y="4492134"/>
            <a:ext cx="152400" cy="141597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1700">
              <a:latin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21" name="Oval 320">
            <a:extLst>
              <a:ext uri="{FF2B5EF4-FFF2-40B4-BE49-F238E27FC236}">
                <a16:creationId xmlns:a16="http://schemas.microsoft.com/office/drawing/2014/main" id="{92ECF3FD-51ED-C94C-9B48-ECE069D140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2577" y="4492134"/>
            <a:ext cx="152400" cy="141597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1700">
              <a:latin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22" name="Oval 321">
            <a:extLst>
              <a:ext uri="{FF2B5EF4-FFF2-40B4-BE49-F238E27FC236}">
                <a16:creationId xmlns:a16="http://schemas.microsoft.com/office/drawing/2014/main" id="{1BFE7004-73CE-9850-3079-13E886369E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0577" y="4492134"/>
            <a:ext cx="152400" cy="141597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1700">
              <a:latin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23" name="Oval 322">
            <a:extLst>
              <a:ext uri="{FF2B5EF4-FFF2-40B4-BE49-F238E27FC236}">
                <a16:creationId xmlns:a16="http://schemas.microsoft.com/office/drawing/2014/main" id="{D0EB15A1-C498-B337-290E-88B00A557A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8577" y="4492134"/>
            <a:ext cx="152400" cy="141597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1700">
              <a:latin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24" name="Oval 323">
            <a:extLst>
              <a:ext uri="{FF2B5EF4-FFF2-40B4-BE49-F238E27FC236}">
                <a16:creationId xmlns:a16="http://schemas.microsoft.com/office/drawing/2014/main" id="{5BBE30B8-8883-5E74-155B-05750C18F0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6577" y="4492134"/>
            <a:ext cx="152400" cy="141597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1700">
              <a:latin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25" name="Oval 324">
            <a:extLst>
              <a:ext uri="{FF2B5EF4-FFF2-40B4-BE49-F238E27FC236}">
                <a16:creationId xmlns:a16="http://schemas.microsoft.com/office/drawing/2014/main" id="{5463941F-A967-49A3-DC0C-BF67718CBF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0177" y="4492134"/>
            <a:ext cx="152400" cy="141597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1700">
              <a:latin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26" name="Oval 325">
            <a:extLst>
              <a:ext uri="{FF2B5EF4-FFF2-40B4-BE49-F238E27FC236}">
                <a16:creationId xmlns:a16="http://schemas.microsoft.com/office/drawing/2014/main" id="{29B6BC3E-D954-38EF-CD66-073E1856ED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4577" y="4492134"/>
            <a:ext cx="152400" cy="141597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1700">
              <a:latin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27" name="Oval 326">
            <a:extLst>
              <a:ext uri="{FF2B5EF4-FFF2-40B4-BE49-F238E27FC236}">
                <a16:creationId xmlns:a16="http://schemas.microsoft.com/office/drawing/2014/main" id="{5BEF0F0A-352B-262D-ACFF-0AAB65E683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82177" y="5177934"/>
            <a:ext cx="152400" cy="141597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1700">
              <a:latin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28" name="Oval 327">
            <a:extLst>
              <a:ext uri="{FF2B5EF4-FFF2-40B4-BE49-F238E27FC236}">
                <a16:creationId xmlns:a16="http://schemas.microsoft.com/office/drawing/2014/main" id="{5FF38AF6-7463-0541-C8DE-B1EABCAAC4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72577" y="5254134"/>
            <a:ext cx="152400" cy="141597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1700">
              <a:latin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29" name="Oval 328">
            <a:extLst>
              <a:ext uri="{FF2B5EF4-FFF2-40B4-BE49-F238E27FC236}">
                <a16:creationId xmlns:a16="http://schemas.microsoft.com/office/drawing/2014/main" id="{0A9F9F8C-A5B4-19F4-D922-80A28457EA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10577" y="5254134"/>
            <a:ext cx="152400" cy="141597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1700">
              <a:latin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30" name="Oval 329">
            <a:extLst>
              <a:ext uri="{FF2B5EF4-FFF2-40B4-BE49-F238E27FC236}">
                <a16:creationId xmlns:a16="http://schemas.microsoft.com/office/drawing/2014/main" id="{2F1E560C-8A02-2B97-6C51-8193AF4D1D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2377" y="5254134"/>
            <a:ext cx="152400" cy="141597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1700">
              <a:latin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31" name="Oval 330">
            <a:extLst>
              <a:ext uri="{FF2B5EF4-FFF2-40B4-BE49-F238E27FC236}">
                <a16:creationId xmlns:a16="http://schemas.microsoft.com/office/drawing/2014/main" id="{2F79E84C-DEF8-54CD-E611-B82C0E98D7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7977" y="5254134"/>
            <a:ext cx="152400" cy="141597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1700">
              <a:latin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32" name="Oval 331">
            <a:extLst>
              <a:ext uri="{FF2B5EF4-FFF2-40B4-BE49-F238E27FC236}">
                <a16:creationId xmlns:a16="http://schemas.microsoft.com/office/drawing/2014/main" id="{D3D5CF25-C67F-C05A-0A01-40AB52FACF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9777" y="5177934"/>
            <a:ext cx="152400" cy="141597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1700">
              <a:latin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33" name="Oval 332">
            <a:extLst>
              <a:ext uri="{FF2B5EF4-FFF2-40B4-BE49-F238E27FC236}">
                <a16:creationId xmlns:a16="http://schemas.microsoft.com/office/drawing/2014/main" id="{37CFB1AA-5AB4-186E-A435-3387D35078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1577" y="5254134"/>
            <a:ext cx="152400" cy="141597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1700">
              <a:latin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34" name="Oval 333">
            <a:extLst>
              <a:ext uri="{FF2B5EF4-FFF2-40B4-BE49-F238E27FC236}">
                <a16:creationId xmlns:a16="http://schemas.microsoft.com/office/drawing/2014/main" id="{18D1B3F3-5D27-BEA7-F3AD-8287551EED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3377" y="5254134"/>
            <a:ext cx="152400" cy="141597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1700">
              <a:latin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35" name="Oval 334">
            <a:extLst>
              <a:ext uri="{FF2B5EF4-FFF2-40B4-BE49-F238E27FC236}">
                <a16:creationId xmlns:a16="http://schemas.microsoft.com/office/drawing/2014/main" id="{1831306D-7C9D-6E6E-8351-C15B79705D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7577" y="5254134"/>
            <a:ext cx="152400" cy="141597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1700">
              <a:latin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36" name="Oval 335">
            <a:extLst>
              <a:ext uri="{FF2B5EF4-FFF2-40B4-BE49-F238E27FC236}">
                <a16:creationId xmlns:a16="http://schemas.microsoft.com/office/drawing/2014/main" id="{84F559F8-0547-E090-A72E-39FD90EEEA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5577" y="5254134"/>
            <a:ext cx="152400" cy="141597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1700">
              <a:latin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37" name="Oval 336">
            <a:extLst>
              <a:ext uri="{FF2B5EF4-FFF2-40B4-BE49-F238E27FC236}">
                <a16:creationId xmlns:a16="http://schemas.microsoft.com/office/drawing/2014/main" id="{CF536B66-C660-4B9D-9DAD-8B8818C3E8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7377" y="5254134"/>
            <a:ext cx="152400" cy="141597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1700">
              <a:latin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38" name="Oval 337">
            <a:extLst>
              <a:ext uri="{FF2B5EF4-FFF2-40B4-BE49-F238E27FC236}">
                <a16:creationId xmlns:a16="http://schemas.microsoft.com/office/drawing/2014/main" id="{C021982B-2A4D-F1D0-254B-BDD6AEB791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5377" y="5254134"/>
            <a:ext cx="152400" cy="141597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1700">
              <a:latin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39" name="Oval 338">
            <a:extLst>
              <a:ext uri="{FF2B5EF4-FFF2-40B4-BE49-F238E27FC236}">
                <a16:creationId xmlns:a16="http://schemas.microsoft.com/office/drawing/2014/main" id="{5B8C9A6D-E0C9-7F3F-B3BB-66DD259627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8977" y="3196734"/>
            <a:ext cx="152400" cy="141597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1700">
              <a:latin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40" name="Oval 339">
            <a:extLst>
              <a:ext uri="{FF2B5EF4-FFF2-40B4-BE49-F238E27FC236}">
                <a16:creationId xmlns:a16="http://schemas.microsoft.com/office/drawing/2014/main" id="{561E409C-C848-FCE5-3A49-D9AC6553CE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6977" y="3196734"/>
            <a:ext cx="152400" cy="141597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1700">
              <a:latin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41" name="Oval 340">
            <a:extLst>
              <a:ext uri="{FF2B5EF4-FFF2-40B4-BE49-F238E27FC236}">
                <a16:creationId xmlns:a16="http://schemas.microsoft.com/office/drawing/2014/main" id="{FAB53BEA-CA94-2E84-7185-3F4EF91F53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2577" y="3196734"/>
            <a:ext cx="152400" cy="141597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1700">
              <a:latin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42" name="Oval 341">
            <a:extLst>
              <a:ext uri="{FF2B5EF4-FFF2-40B4-BE49-F238E27FC236}">
                <a16:creationId xmlns:a16="http://schemas.microsoft.com/office/drawing/2014/main" id="{1953FDD2-A6A5-7AA3-2B54-234CACB8A4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0577" y="3196734"/>
            <a:ext cx="152400" cy="141597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1700">
              <a:latin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43" name="Oval 342">
            <a:extLst>
              <a:ext uri="{FF2B5EF4-FFF2-40B4-BE49-F238E27FC236}">
                <a16:creationId xmlns:a16="http://schemas.microsoft.com/office/drawing/2014/main" id="{9F92CA84-9EE0-F6C0-0198-C8ADB81C00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2377" y="3196734"/>
            <a:ext cx="152400" cy="141597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1700">
              <a:latin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44" name="Oval 343">
            <a:extLst>
              <a:ext uri="{FF2B5EF4-FFF2-40B4-BE49-F238E27FC236}">
                <a16:creationId xmlns:a16="http://schemas.microsoft.com/office/drawing/2014/main" id="{C8919835-2585-4582-7E4E-14F8784780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0377" y="3196734"/>
            <a:ext cx="152400" cy="141597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1700">
              <a:latin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45" name="Oval 344">
            <a:extLst>
              <a:ext uri="{FF2B5EF4-FFF2-40B4-BE49-F238E27FC236}">
                <a16:creationId xmlns:a16="http://schemas.microsoft.com/office/drawing/2014/main" id="{FA71E369-270B-D622-079A-3F6D4806CB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4577" y="3196734"/>
            <a:ext cx="152400" cy="141597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1700">
              <a:latin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46" name="Oval 345">
            <a:extLst>
              <a:ext uri="{FF2B5EF4-FFF2-40B4-BE49-F238E27FC236}">
                <a16:creationId xmlns:a16="http://schemas.microsoft.com/office/drawing/2014/main" id="{6C821382-E715-3EE8-7C90-755F6856BE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0177" y="3196734"/>
            <a:ext cx="152400" cy="141597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1700">
              <a:latin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47" name="Oval 346">
            <a:extLst>
              <a:ext uri="{FF2B5EF4-FFF2-40B4-BE49-F238E27FC236}">
                <a16:creationId xmlns:a16="http://schemas.microsoft.com/office/drawing/2014/main" id="{EFD40810-DE11-7416-6DB4-808AB4E1BB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5377" y="3730134"/>
            <a:ext cx="152400" cy="141597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1700">
              <a:latin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48" name="Oval 347">
            <a:extLst>
              <a:ext uri="{FF2B5EF4-FFF2-40B4-BE49-F238E27FC236}">
                <a16:creationId xmlns:a16="http://schemas.microsoft.com/office/drawing/2014/main" id="{AAE4A8C2-F16F-A0B2-EB38-F7FC9C52D3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7377" y="3806334"/>
            <a:ext cx="152400" cy="141597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1700">
              <a:latin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49" name="Oval 348">
            <a:extLst>
              <a:ext uri="{FF2B5EF4-FFF2-40B4-BE49-F238E27FC236}">
                <a16:creationId xmlns:a16="http://schemas.microsoft.com/office/drawing/2014/main" id="{63004D59-6000-3CAB-61EC-49731DB758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5577" y="3882534"/>
            <a:ext cx="152400" cy="141597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1700">
              <a:latin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50" name="Oval 349">
            <a:extLst>
              <a:ext uri="{FF2B5EF4-FFF2-40B4-BE49-F238E27FC236}">
                <a16:creationId xmlns:a16="http://schemas.microsoft.com/office/drawing/2014/main" id="{0E71E20B-BB07-87B9-133E-8935141121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1377" y="3806334"/>
            <a:ext cx="152400" cy="141597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1700">
              <a:latin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51" name="Oval 350">
            <a:extLst>
              <a:ext uri="{FF2B5EF4-FFF2-40B4-BE49-F238E27FC236}">
                <a16:creationId xmlns:a16="http://schemas.microsoft.com/office/drawing/2014/main" id="{DFC36010-6354-A743-8E54-D803C87B3E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9577" y="3806334"/>
            <a:ext cx="152400" cy="141597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1700">
              <a:latin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52" name="Oval 351">
            <a:extLst>
              <a:ext uri="{FF2B5EF4-FFF2-40B4-BE49-F238E27FC236}">
                <a16:creationId xmlns:a16="http://schemas.microsoft.com/office/drawing/2014/main" id="{12E0C515-07F4-4272-B179-06521C6A2A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5377" y="3730134"/>
            <a:ext cx="152400" cy="141597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1700">
              <a:latin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53" name="Oval 352">
            <a:extLst>
              <a:ext uri="{FF2B5EF4-FFF2-40B4-BE49-F238E27FC236}">
                <a16:creationId xmlns:a16="http://schemas.microsoft.com/office/drawing/2014/main" id="{246E4900-8313-6909-1E7B-914B73C385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3577" y="3806334"/>
            <a:ext cx="152400" cy="141597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1700">
              <a:latin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54" name="Oval 353">
            <a:extLst>
              <a:ext uri="{FF2B5EF4-FFF2-40B4-BE49-F238E27FC236}">
                <a16:creationId xmlns:a16="http://schemas.microsoft.com/office/drawing/2014/main" id="{C222D80F-037C-85CC-C929-B135CB823E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7977" y="3806334"/>
            <a:ext cx="152400" cy="141597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1700">
              <a:latin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55" name="Oval 354">
            <a:extLst>
              <a:ext uri="{FF2B5EF4-FFF2-40B4-BE49-F238E27FC236}">
                <a16:creationId xmlns:a16="http://schemas.microsoft.com/office/drawing/2014/main" id="{50927B8B-7FBE-EB4A-3CAC-78D5F611CC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2377" y="3806334"/>
            <a:ext cx="152400" cy="141597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1700">
              <a:latin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56" name="Oval 355">
            <a:extLst>
              <a:ext uri="{FF2B5EF4-FFF2-40B4-BE49-F238E27FC236}">
                <a16:creationId xmlns:a16="http://schemas.microsoft.com/office/drawing/2014/main" id="{C1E52C84-CD93-BC75-39E0-105D3D982E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34377" y="3806334"/>
            <a:ext cx="152400" cy="141597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1700">
              <a:latin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57" name="Oval 356">
            <a:extLst>
              <a:ext uri="{FF2B5EF4-FFF2-40B4-BE49-F238E27FC236}">
                <a16:creationId xmlns:a16="http://schemas.microsoft.com/office/drawing/2014/main" id="{60044D21-188D-AB89-BEC1-0B77E8CFEC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72577" y="3806334"/>
            <a:ext cx="152400" cy="141597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1700">
              <a:latin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58" name="Oval 357">
            <a:extLst>
              <a:ext uri="{FF2B5EF4-FFF2-40B4-BE49-F238E27FC236}">
                <a16:creationId xmlns:a16="http://schemas.microsoft.com/office/drawing/2014/main" id="{D5687DDA-F1EA-75B9-FE6A-A7557FC0D4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82177" y="3806334"/>
            <a:ext cx="152400" cy="141597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1700">
              <a:latin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59" name="Oval 358">
            <a:extLst>
              <a:ext uri="{FF2B5EF4-FFF2-40B4-BE49-F238E27FC236}">
                <a16:creationId xmlns:a16="http://schemas.microsoft.com/office/drawing/2014/main" id="{A7912381-6EC3-1E45-B15B-C2F8DC8719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34377" y="2587134"/>
            <a:ext cx="152400" cy="141597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1700">
              <a:latin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60" name="Oval 359">
            <a:extLst>
              <a:ext uri="{FF2B5EF4-FFF2-40B4-BE49-F238E27FC236}">
                <a16:creationId xmlns:a16="http://schemas.microsoft.com/office/drawing/2014/main" id="{00280969-49F5-D835-323F-E4B6271AE0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96177" y="2587134"/>
            <a:ext cx="152400" cy="141597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1700">
              <a:latin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61" name="Oval 360">
            <a:extLst>
              <a:ext uri="{FF2B5EF4-FFF2-40B4-BE49-F238E27FC236}">
                <a16:creationId xmlns:a16="http://schemas.microsoft.com/office/drawing/2014/main" id="{217A39B6-48A4-9834-0011-D5180864E4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1777" y="2587134"/>
            <a:ext cx="152400" cy="141597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1700">
              <a:latin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62" name="Oval 361">
            <a:extLst>
              <a:ext uri="{FF2B5EF4-FFF2-40B4-BE49-F238E27FC236}">
                <a16:creationId xmlns:a16="http://schemas.microsoft.com/office/drawing/2014/main" id="{1F9F8B02-1AD1-38AF-89E5-4D09517B2F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3577" y="2587134"/>
            <a:ext cx="152400" cy="141597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1700">
              <a:latin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63" name="Oval 362">
            <a:extLst>
              <a:ext uri="{FF2B5EF4-FFF2-40B4-BE49-F238E27FC236}">
                <a16:creationId xmlns:a16="http://schemas.microsoft.com/office/drawing/2014/main" id="{6DBEDEBB-E409-9CDC-15DB-D094F80128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5377" y="2587134"/>
            <a:ext cx="152400" cy="141597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1700">
              <a:latin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64" name="Oval 363">
            <a:extLst>
              <a:ext uri="{FF2B5EF4-FFF2-40B4-BE49-F238E27FC236}">
                <a16:creationId xmlns:a16="http://schemas.microsoft.com/office/drawing/2014/main" id="{9DE055B3-5D84-351F-BD42-76E2D54C49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3377" y="2587134"/>
            <a:ext cx="152400" cy="141597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1700">
              <a:latin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65" name="Oval 364">
            <a:extLst>
              <a:ext uri="{FF2B5EF4-FFF2-40B4-BE49-F238E27FC236}">
                <a16:creationId xmlns:a16="http://schemas.microsoft.com/office/drawing/2014/main" id="{796BA60C-1BDD-FA0E-2223-13C389C1DB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7577" y="2587134"/>
            <a:ext cx="152400" cy="141597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1700">
              <a:latin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66" name="Oval 365">
            <a:extLst>
              <a:ext uri="{FF2B5EF4-FFF2-40B4-BE49-F238E27FC236}">
                <a16:creationId xmlns:a16="http://schemas.microsoft.com/office/drawing/2014/main" id="{482BACFF-99ED-8F3E-49FC-CC424B24B8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5577" y="2587134"/>
            <a:ext cx="152400" cy="141597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1700">
              <a:latin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67" name="Oval 366">
            <a:extLst>
              <a:ext uri="{FF2B5EF4-FFF2-40B4-BE49-F238E27FC236}">
                <a16:creationId xmlns:a16="http://schemas.microsoft.com/office/drawing/2014/main" id="{30085589-07FF-6E7E-33AC-CE3E28EB53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1177" y="2587134"/>
            <a:ext cx="152400" cy="141597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1700">
              <a:latin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68" name="Oval 367">
            <a:extLst>
              <a:ext uri="{FF2B5EF4-FFF2-40B4-BE49-F238E27FC236}">
                <a16:creationId xmlns:a16="http://schemas.microsoft.com/office/drawing/2014/main" id="{03B2A21E-2891-C977-6131-4194F9B344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5377" y="2587134"/>
            <a:ext cx="152400" cy="141597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1700">
              <a:latin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69" name="Oval 368">
            <a:extLst>
              <a:ext uri="{FF2B5EF4-FFF2-40B4-BE49-F238E27FC236}">
                <a16:creationId xmlns:a16="http://schemas.microsoft.com/office/drawing/2014/main" id="{44C0F9F7-63AF-FBEE-04B8-C985E9B1C8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53577" y="3196734"/>
            <a:ext cx="152400" cy="141597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1700">
              <a:latin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70" name="Oval 369">
            <a:extLst>
              <a:ext uri="{FF2B5EF4-FFF2-40B4-BE49-F238E27FC236}">
                <a16:creationId xmlns:a16="http://schemas.microsoft.com/office/drawing/2014/main" id="{7B6F09CC-1E19-99F3-DFAF-F3A10458BC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1577" y="3196734"/>
            <a:ext cx="152400" cy="141597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1700">
              <a:latin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71" name="Oval 370">
            <a:extLst>
              <a:ext uri="{FF2B5EF4-FFF2-40B4-BE49-F238E27FC236}">
                <a16:creationId xmlns:a16="http://schemas.microsoft.com/office/drawing/2014/main" id="{8822FFEF-27DB-C12F-E236-6CA0E97827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9577" y="3120534"/>
            <a:ext cx="152400" cy="141597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1700">
              <a:latin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72" name="Oval 371">
            <a:extLst>
              <a:ext uri="{FF2B5EF4-FFF2-40B4-BE49-F238E27FC236}">
                <a16:creationId xmlns:a16="http://schemas.microsoft.com/office/drawing/2014/main" id="{E4203340-8933-7754-7DF5-621EF4D5FB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1177" y="1444134"/>
            <a:ext cx="152400" cy="141597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1700">
              <a:latin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73" name="Oval 372">
            <a:extLst>
              <a:ext uri="{FF2B5EF4-FFF2-40B4-BE49-F238E27FC236}">
                <a16:creationId xmlns:a16="http://schemas.microsoft.com/office/drawing/2014/main" id="{C3753E9B-6B66-603B-C7FE-D418C25523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77377" y="1977534"/>
            <a:ext cx="152400" cy="141597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1700">
              <a:latin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74" name="Oval 373">
            <a:extLst>
              <a:ext uri="{FF2B5EF4-FFF2-40B4-BE49-F238E27FC236}">
                <a16:creationId xmlns:a16="http://schemas.microsoft.com/office/drawing/2014/main" id="{47F3795E-06BA-F49E-045A-BC6178F461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1577" y="1901334"/>
            <a:ext cx="152400" cy="141597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1700">
              <a:latin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75" name="Oval 374">
            <a:extLst>
              <a:ext uri="{FF2B5EF4-FFF2-40B4-BE49-F238E27FC236}">
                <a16:creationId xmlns:a16="http://schemas.microsoft.com/office/drawing/2014/main" id="{E20E2F43-1E5B-4D55-C3AA-B593EE1A39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9577" y="1977534"/>
            <a:ext cx="152400" cy="141597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1700">
              <a:latin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76" name="Oval 375">
            <a:extLst>
              <a:ext uri="{FF2B5EF4-FFF2-40B4-BE49-F238E27FC236}">
                <a16:creationId xmlns:a16="http://schemas.microsoft.com/office/drawing/2014/main" id="{634A1079-D8E4-45CD-E34B-F54582D2E4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8977" y="1977534"/>
            <a:ext cx="152400" cy="141597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1700">
              <a:latin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77" name="Oval 376">
            <a:extLst>
              <a:ext uri="{FF2B5EF4-FFF2-40B4-BE49-F238E27FC236}">
                <a16:creationId xmlns:a16="http://schemas.microsoft.com/office/drawing/2014/main" id="{7FED1F6E-F0C2-D5F6-C4DE-BA8FFF63CD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0777" y="2053734"/>
            <a:ext cx="152400" cy="141597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1700">
              <a:latin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78" name="Oval 377">
            <a:extLst>
              <a:ext uri="{FF2B5EF4-FFF2-40B4-BE49-F238E27FC236}">
                <a16:creationId xmlns:a16="http://schemas.microsoft.com/office/drawing/2014/main" id="{4D3FD5D7-2C7C-EC3E-93F3-A6AF7B770E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6377" y="1977534"/>
            <a:ext cx="152400" cy="141597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1700">
              <a:latin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79" name="Oval 378">
            <a:extLst>
              <a:ext uri="{FF2B5EF4-FFF2-40B4-BE49-F238E27FC236}">
                <a16:creationId xmlns:a16="http://schemas.microsoft.com/office/drawing/2014/main" id="{41472ABE-B014-388D-EBF6-D5FEFF9A18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4377" y="1977534"/>
            <a:ext cx="152400" cy="141597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1700">
              <a:latin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80" name="Oval 379">
            <a:extLst>
              <a:ext uri="{FF2B5EF4-FFF2-40B4-BE49-F238E27FC236}">
                <a16:creationId xmlns:a16="http://schemas.microsoft.com/office/drawing/2014/main" id="{E8959BD1-B0CE-F976-EDC6-31CA8C83D4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2377" y="1977534"/>
            <a:ext cx="152400" cy="141597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1700">
              <a:latin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81" name="Oval 380">
            <a:extLst>
              <a:ext uri="{FF2B5EF4-FFF2-40B4-BE49-F238E27FC236}">
                <a16:creationId xmlns:a16="http://schemas.microsoft.com/office/drawing/2014/main" id="{9C6F8FDD-6947-2AEB-95CB-A377265206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0377" y="1977534"/>
            <a:ext cx="152400" cy="141597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1700">
              <a:latin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82" name="Oval 381">
            <a:extLst>
              <a:ext uri="{FF2B5EF4-FFF2-40B4-BE49-F238E27FC236}">
                <a16:creationId xmlns:a16="http://schemas.microsoft.com/office/drawing/2014/main" id="{0780A3E2-7863-A187-6717-2CFF05116B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0177" y="1977534"/>
            <a:ext cx="152400" cy="141597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1700">
              <a:latin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83" name="Oval 382">
            <a:extLst>
              <a:ext uri="{FF2B5EF4-FFF2-40B4-BE49-F238E27FC236}">
                <a16:creationId xmlns:a16="http://schemas.microsoft.com/office/drawing/2014/main" id="{468DADF1-8E1D-8361-1A22-DBA5A7B93D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82177" y="2587134"/>
            <a:ext cx="152400" cy="141597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1700">
              <a:latin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84" name="Oval 383">
            <a:extLst>
              <a:ext uri="{FF2B5EF4-FFF2-40B4-BE49-F238E27FC236}">
                <a16:creationId xmlns:a16="http://schemas.microsoft.com/office/drawing/2014/main" id="{BB48EF32-DFFF-B0A6-B0E8-786AEB47CF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72577" y="2587134"/>
            <a:ext cx="152400" cy="141597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1700">
              <a:latin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85" name="Oval 384">
            <a:extLst>
              <a:ext uri="{FF2B5EF4-FFF2-40B4-BE49-F238E27FC236}">
                <a16:creationId xmlns:a16="http://schemas.microsoft.com/office/drawing/2014/main" id="{17DE0A0F-2774-1D33-F4DD-8FE12887AA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9777" y="1444134"/>
            <a:ext cx="152400" cy="141597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1700">
              <a:latin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86" name="Oval 385">
            <a:extLst>
              <a:ext uri="{FF2B5EF4-FFF2-40B4-BE49-F238E27FC236}">
                <a16:creationId xmlns:a16="http://schemas.microsoft.com/office/drawing/2014/main" id="{A760E16C-5EA8-CF26-4BD4-573B95B864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5377" y="1444134"/>
            <a:ext cx="152400" cy="141597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1700">
              <a:latin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87" name="Oval 386">
            <a:extLst>
              <a:ext uri="{FF2B5EF4-FFF2-40B4-BE49-F238E27FC236}">
                <a16:creationId xmlns:a16="http://schemas.microsoft.com/office/drawing/2014/main" id="{571D1AAA-9B91-3110-79AA-9011088251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3377" y="1444134"/>
            <a:ext cx="152400" cy="141597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1700">
              <a:latin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88" name="Oval 387">
            <a:extLst>
              <a:ext uri="{FF2B5EF4-FFF2-40B4-BE49-F238E27FC236}">
                <a16:creationId xmlns:a16="http://schemas.microsoft.com/office/drawing/2014/main" id="{C64904F5-9E05-FBF7-D067-02414100EF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7577" y="1444134"/>
            <a:ext cx="152400" cy="141597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1700">
              <a:latin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89" name="Oval 388">
            <a:extLst>
              <a:ext uri="{FF2B5EF4-FFF2-40B4-BE49-F238E27FC236}">
                <a16:creationId xmlns:a16="http://schemas.microsoft.com/office/drawing/2014/main" id="{C1370FAF-2C59-D52E-995D-4B9D0811D2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34377" y="1444134"/>
            <a:ext cx="152400" cy="141597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1700">
              <a:latin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90" name="Oval 389">
            <a:extLst>
              <a:ext uri="{FF2B5EF4-FFF2-40B4-BE49-F238E27FC236}">
                <a16:creationId xmlns:a16="http://schemas.microsoft.com/office/drawing/2014/main" id="{60571967-6A9A-F4B7-B37A-812D0284AD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2377" y="1444134"/>
            <a:ext cx="152400" cy="141597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1700">
              <a:latin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91" name="Oval 390">
            <a:extLst>
              <a:ext uri="{FF2B5EF4-FFF2-40B4-BE49-F238E27FC236}">
                <a16:creationId xmlns:a16="http://schemas.microsoft.com/office/drawing/2014/main" id="{7D970C74-F8BA-F92E-F5A1-499A2374EE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1777" y="1444134"/>
            <a:ext cx="152400" cy="141597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1700">
              <a:latin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92" name="Oval 391">
            <a:extLst>
              <a:ext uri="{FF2B5EF4-FFF2-40B4-BE49-F238E27FC236}">
                <a16:creationId xmlns:a16="http://schemas.microsoft.com/office/drawing/2014/main" id="{5B8F258F-0824-3B08-9894-BC1028B750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2977" y="1444134"/>
            <a:ext cx="152400" cy="141597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1700">
              <a:latin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93" name="Oval 392">
            <a:extLst>
              <a:ext uri="{FF2B5EF4-FFF2-40B4-BE49-F238E27FC236}">
                <a16:creationId xmlns:a16="http://schemas.microsoft.com/office/drawing/2014/main" id="{A54AFD83-6579-C764-201D-6F04091646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82177" y="1444134"/>
            <a:ext cx="152400" cy="141597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1700">
              <a:latin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94" name="Oval 393">
            <a:extLst>
              <a:ext uri="{FF2B5EF4-FFF2-40B4-BE49-F238E27FC236}">
                <a16:creationId xmlns:a16="http://schemas.microsoft.com/office/drawing/2014/main" id="{8A992F0A-D173-B63F-27B5-8A1C0D82DB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96377" y="1444134"/>
            <a:ext cx="152400" cy="141597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1700">
              <a:latin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95" name="Oval 394">
            <a:extLst>
              <a:ext uri="{FF2B5EF4-FFF2-40B4-BE49-F238E27FC236}">
                <a16:creationId xmlns:a16="http://schemas.microsoft.com/office/drawing/2014/main" id="{91F20612-BE4D-B0A1-CBE3-538749BE95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8977" y="834534"/>
            <a:ext cx="152400" cy="141597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1700">
              <a:latin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96" name="Oval 395">
            <a:extLst>
              <a:ext uri="{FF2B5EF4-FFF2-40B4-BE49-F238E27FC236}">
                <a16:creationId xmlns:a16="http://schemas.microsoft.com/office/drawing/2014/main" id="{16A4D323-FBB0-457E-25E5-AC3FB3D2D5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4577" y="834534"/>
            <a:ext cx="152400" cy="141597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1700">
              <a:latin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97" name="Oval 396">
            <a:extLst>
              <a:ext uri="{FF2B5EF4-FFF2-40B4-BE49-F238E27FC236}">
                <a16:creationId xmlns:a16="http://schemas.microsoft.com/office/drawing/2014/main" id="{6D007E51-C20B-FEE2-8B9D-6597A27CC5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5377" y="834534"/>
            <a:ext cx="152400" cy="141597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1700">
              <a:latin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98" name="Oval 397">
            <a:extLst>
              <a:ext uri="{FF2B5EF4-FFF2-40B4-BE49-F238E27FC236}">
                <a16:creationId xmlns:a16="http://schemas.microsoft.com/office/drawing/2014/main" id="{15F256E3-3ED5-995E-BA43-C5B20FFA23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3377" y="834534"/>
            <a:ext cx="152400" cy="141597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1700">
              <a:latin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99" name="Oval 398">
            <a:extLst>
              <a:ext uri="{FF2B5EF4-FFF2-40B4-BE49-F238E27FC236}">
                <a16:creationId xmlns:a16="http://schemas.microsoft.com/office/drawing/2014/main" id="{5842FA19-4609-A920-BE9E-A9BC16606F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15377" y="834534"/>
            <a:ext cx="152400" cy="141597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1700">
              <a:latin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00" name="Oval 399">
            <a:extLst>
              <a:ext uri="{FF2B5EF4-FFF2-40B4-BE49-F238E27FC236}">
                <a16:creationId xmlns:a16="http://schemas.microsoft.com/office/drawing/2014/main" id="{55CA907A-75D5-FF5A-9E7B-FBEB3341B4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77377" y="758334"/>
            <a:ext cx="152400" cy="141597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1700">
              <a:latin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01" name="Oval 400">
            <a:extLst>
              <a:ext uri="{FF2B5EF4-FFF2-40B4-BE49-F238E27FC236}">
                <a16:creationId xmlns:a16="http://schemas.microsoft.com/office/drawing/2014/main" id="{E7C9D6C3-9DA8-3A9C-522D-738118BB3B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0777" y="834534"/>
            <a:ext cx="152400" cy="141597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1700">
              <a:latin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02" name="Oval 401">
            <a:extLst>
              <a:ext uri="{FF2B5EF4-FFF2-40B4-BE49-F238E27FC236}">
                <a16:creationId xmlns:a16="http://schemas.microsoft.com/office/drawing/2014/main" id="{D2920D11-D2C0-7C0E-591D-CE44EE9408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2577" y="834534"/>
            <a:ext cx="152400" cy="141597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1700">
              <a:latin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03" name="Oval 402">
            <a:extLst>
              <a:ext uri="{FF2B5EF4-FFF2-40B4-BE49-F238E27FC236}">
                <a16:creationId xmlns:a16="http://schemas.microsoft.com/office/drawing/2014/main" id="{4B2A19AC-1FFD-75F7-B5AB-180562A2CE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0577" y="834534"/>
            <a:ext cx="152400" cy="141597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1700">
              <a:latin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04" name="Oval 403">
            <a:extLst>
              <a:ext uri="{FF2B5EF4-FFF2-40B4-BE49-F238E27FC236}">
                <a16:creationId xmlns:a16="http://schemas.microsoft.com/office/drawing/2014/main" id="{2E01D6BD-47A0-D536-0135-837C715821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2377" y="834534"/>
            <a:ext cx="152400" cy="141597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1700">
              <a:latin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05" name="Oval 404">
            <a:extLst>
              <a:ext uri="{FF2B5EF4-FFF2-40B4-BE49-F238E27FC236}">
                <a16:creationId xmlns:a16="http://schemas.microsoft.com/office/drawing/2014/main" id="{C88DD816-3D11-210F-D513-042BD77BFE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6577" y="834534"/>
            <a:ext cx="152400" cy="141597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1700">
              <a:latin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06" name="AutoShape 137">
            <a:extLst>
              <a:ext uri="{FF2B5EF4-FFF2-40B4-BE49-F238E27FC236}">
                <a16:creationId xmlns:a16="http://schemas.microsoft.com/office/drawing/2014/main" id="{264911CA-7CE1-9D69-9192-EA8EE6AE11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4977" y="714544"/>
            <a:ext cx="685800" cy="566388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pic>
        <p:nvPicPr>
          <p:cNvPr id="407" name="Picture 139" descr="Slide1">
            <a:extLst>
              <a:ext uri="{FF2B5EF4-FFF2-40B4-BE49-F238E27FC236}">
                <a16:creationId xmlns:a16="http://schemas.microsoft.com/office/drawing/2014/main" id="{9D9DD034-DBD5-C8F5-D913-B1975F6DA3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78" r="52499" b="8888"/>
          <a:stretch>
            <a:fillRect/>
          </a:stretch>
        </p:blipFill>
        <p:spPr bwMode="auto">
          <a:xfrm>
            <a:off x="1747777" y="5531348"/>
            <a:ext cx="838200" cy="778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8" name="Picture 140" descr="Slide1">
            <a:extLst>
              <a:ext uri="{FF2B5EF4-FFF2-40B4-BE49-F238E27FC236}">
                <a16:creationId xmlns:a16="http://schemas.microsoft.com/office/drawing/2014/main" id="{EF482EBD-CF26-5E26-BD39-50B9F2C972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t="15555" r="45833" b="9999"/>
          <a:stretch>
            <a:fillRect/>
          </a:stretch>
        </p:blipFill>
        <p:spPr bwMode="auto">
          <a:xfrm>
            <a:off x="6624577" y="5389752"/>
            <a:ext cx="914400" cy="920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" name="Picture 141" descr="Slide1">
            <a:extLst>
              <a:ext uri="{FF2B5EF4-FFF2-40B4-BE49-F238E27FC236}">
                <a16:creationId xmlns:a16="http://schemas.microsoft.com/office/drawing/2014/main" id="{ABE26846-D652-3BF8-D6FA-AE5E8D8AD9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6" t="27777" r="48334" b="13333"/>
          <a:stretch>
            <a:fillRect/>
          </a:stretch>
        </p:blipFill>
        <p:spPr bwMode="auto">
          <a:xfrm>
            <a:off x="4033777" y="5536750"/>
            <a:ext cx="990600" cy="849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" name="Picture 142" descr="Slide1">
            <a:extLst>
              <a:ext uri="{FF2B5EF4-FFF2-40B4-BE49-F238E27FC236}">
                <a16:creationId xmlns:a16="http://schemas.microsoft.com/office/drawing/2014/main" id="{7B77E5D1-6931-B2D0-93A2-EE029C9704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67" t="8888" r="57500" b="73334"/>
          <a:stretch>
            <a:fillRect/>
          </a:stretch>
        </p:blipFill>
        <p:spPr bwMode="auto">
          <a:xfrm>
            <a:off x="2890777" y="5405956"/>
            <a:ext cx="1219200" cy="1132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" name="Picture 143" descr="Slide1">
            <a:extLst>
              <a:ext uri="{FF2B5EF4-FFF2-40B4-BE49-F238E27FC236}">
                <a16:creationId xmlns:a16="http://schemas.microsoft.com/office/drawing/2014/main" id="{7477DBC4-A172-7FCE-F4C1-84528B6292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66" t="6667" r="59167" b="74445"/>
          <a:stretch>
            <a:fillRect/>
          </a:stretch>
        </p:blipFill>
        <p:spPr bwMode="auto">
          <a:xfrm>
            <a:off x="7819965" y="5373258"/>
            <a:ext cx="1066800" cy="1203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" name="Picture 146" descr="Slide1">
            <a:extLst>
              <a:ext uri="{FF2B5EF4-FFF2-40B4-BE49-F238E27FC236}">
                <a16:creationId xmlns:a16="http://schemas.microsoft.com/office/drawing/2014/main" id="{4720847D-EAFB-D37F-32EC-974986201A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t="15555" r="45833" b="9999"/>
          <a:stretch>
            <a:fillRect/>
          </a:stretch>
        </p:blipFill>
        <p:spPr bwMode="auto">
          <a:xfrm>
            <a:off x="9443977" y="5465952"/>
            <a:ext cx="914400" cy="920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" name="Picture 147" descr="Slide1">
            <a:extLst>
              <a:ext uri="{FF2B5EF4-FFF2-40B4-BE49-F238E27FC236}">
                <a16:creationId xmlns:a16="http://schemas.microsoft.com/office/drawing/2014/main" id="{0FEE2C8B-DF1D-520C-356C-438B6CCD1A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0" r="59166" b="74445"/>
          <a:stretch>
            <a:fillRect/>
          </a:stretch>
        </p:blipFill>
        <p:spPr bwMode="auto">
          <a:xfrm>
            <a:off x="5329177" y="4834166"/>
            <a:ext cx="990600" cy="1628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6986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362 0.02639 C -0.08906 0.02569 -0.13502 0.02546 -0.18046 0.02431 C -0.18489 0.02407 -0.19466 0.02222 -0.19466 0.02245 C -0.19075 0.03657 -0.19114 0.05278 -0.19622 0.06667 C -0.21927 0.06667 -0.24257 0.06667 -0.26575 0.06667 C -0.27005 0.07176 -0.27109 0.07732 -0.27395 0.08357 C -0.27395 0.08403 -0.27513 0.09931 -0.27695 0.10232 C -0.27942 0.10625 -0.28489 0.11296 -0.28489 0.11319 C -0.28606 0.12662 -0.28867 0.16157 -0.30403 0.16157 C -0.30091 0.16227 -0.29739 0.16204 -0.29466 0.16366 C -0.28919 0.1662 -0.28893 0.17986 -0.28828 0.18495 C -0.28294 0.21482 -0.28333 0.20463 -0.28333 0.2463 C -0.29283 0.24954 -0.30585 0.25232 -0.3151 0.25903 C -0.32552 0.26644 -0.32591 0.26852 -0.33737 0.27176 C -0.34205 0.27593 -0.34752 0.27894 -0.35156 0.28426 C -0.35468 0.28843 -0.3595 0.2963 -0.36419 0.29907 C -0.37382 0.30463 -0.38099 0.30579 -0.3914 0.30741 C -0.39661 0.30972 -0.39622 0.30741 -0.39622 0.31157 C -0.38554 0.31389 -0.38554 0.31366 -0.3802 0.32431 C -0.37721 0.33889 -0.37812 0.35394 -0.37565 0.36875 C -0.37643 0.38194 -0.38125 0.40787 -0.36914 0.41319 C -0.36549 0.41782 -0.36497 0.42199 -0.36263 0.42801 C -0.39544 0.4287 -0.42825 0.42894 -0.46106 0.43009 C -0.46914 0.43032 -0.4776 0.43171 -0.48489 0.43657 C -0.49218 0.44144 -0.49596 0.44792 -0.50247 0.45347 C -0.50039 0.47569 -0.49908 0.48449 -0.49908 0.50833 C -0.4901 0.54468 -0.4944 0.58495 -0.49752 0.62245 C -0.49752 0.63102 -0.53724 0.85324 -0.48489 0.80648 C -0.48033 0.79722 -0.47356 0.79398 -0.46731 0.78727 C -0.46601 0.78565 -0.46341 0.78542 -0.46263 0.7831 C -0.46171 0.77708 -0.46263 0.77037 -0.46263 0.76412 " pathEditMode="relative" rAng="0" ptsTypes="AAAAAAAAAAAAAAAAAAAAAAAAAAAAAAA">
                                      <p:cBhvr>
                                        <p:cTn id="41" dur="300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24" y="3909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46 0.11065 C 0.00743 0.11204 0.02071 0.11412 0.03594 0.1169 C 0.04375 0.12014 0.05157 0.12176 0.05977 0.12338 C 0.06459 0.12755 0.06719 0.13218 0.07084 0.13796 C 0.07201 0.14005 0.07409 0.14421 0.07409 0.14444 C 0.07201 0.14977 0.07032 0.15579 0.06771 0.16111 C 0.06563 0.16528 0.06133 0.17384 0.06133 0.17407 C 0.05847 0.18912 0.05196 0.20069 0.04388 0.21204 C 0.04336 0.21482 0.04336 0.21782 0.04232 0.22037 C 0.04167 0.22222 0.03972 0.22269 0.03907 0.22454 C 0.03191 0.24329 0.03907 0.2331 0.03438 0.23935 C 0.05782 0.22917 0.07748 0.23634 0.10105 0.23935 C 0.10769 0.24167 0.11368 0.24444 0.12019 0.24792 C 0.12917 0.26019 0.12448 0.25694 0.13282 0.26065 C 0.14467 0.27639 0.1405 0.26991 0.15196 0.27963 C 0.16042 0.29745 0.15951 0.30718 0.17878 0.30718 C 0.17748 0.32153 0.17605 0.34468 0.16615 0.35347 C 0.1642 0.35741 0.16146 0.36019 0.15977 0.36412 C 0.15886 0.36597 0.15899 0.36852 0.15821 0.37037 C 0.153 0.38287 0.14753 0.39167 0.13594 0.39167 C 0.14271 0.39745 0.14753 0.40116 0.15352 0.40857 C 0.15678 0.42176 0.16446 0.4331 0.17084 0.44444 C 0.17331 0.45463 0.1724 0.48264 0.18529 0.48264 C 0.17722 0.48773 0.17149 0.49074 0.16459 0.49745 C 0.15092 0.51065 0.14206 0.52546 0.12487 0.52917 C 0.11862 0.53194 0.11146 0.53542 0.10573 0.53958 C 0.09701 0.54607 0.09154 0.55648 0.08191 0.56065 C 0.07618 0.57269 0.06784 0.57153 0.05821 0.57338 C 0.05665 0.57407 0.05482 0.57431 0.05352 0.57546 C 0.04753 0.58009 0.05248 0.57963 0.04857 0.57963 C 0.05118 0.62338 0.06198 0.67778 0.04388 0.71528 C 0.03959 0.73843 0.04571 0.70995 0.03907 0.73009 C 0.03594 0.73912 0.03711 0.74838 0.03282 0.75718 C 0.03425 0.77477 0.03633 0.79282 0.03907 0.81019 C 0.03998 0.81551 0.04388 0.81829 0.04388 0.82292 L 0.06771 0.80602 " pathEditMode="relative" rAng="0" ptsTypes="AAAAAAAAAAAAAAAAAAAAAAAAAAAAAAAAAAAA">
                                      <p:cBhvr>
                                        <p:cTn id="45" dur="300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87" y="3560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917 0.03333 C 0.07813 0.04954 0.13998 0.0375 0.19258 0.0375 C 0.19688 0.04282 0.2017 0.05093 0.20691 0.0544 C 0.21993 0.06296 0.2405 0.06204 0.253 0.06296 C 0.25665 0.06458 0.26055 0.06482 0.26407 0.06713 C 0.26628 0.06875 0.2681 0.07153 0.27032 0.07338 C 0.27878 0.07986 0.27279 0.07245 0.2767 0.07778 C 0.27383 0.08958 0.26928 0.09838 0.26563 0.10926 C 0.2642 0.11343 0.2625 0.12199 0.2625 0.12222 C 0.26198 0.12755 0.26198 0.13333 0.26081 0.13889 C 0.2599 0.14329 0.25144 0.16204 0.25144 0.16644 C 0.253 0.16366 0.25365 0.15949 0.25612 0.15787 C 0.25743 0.15694 0.25925 0.15903 0.26081 0.15995 C 0.27045 0.16551 0.26446 0.16366 0.27513 0.1706 C 0.28803 0.17917 0.30144 0.18727 0.31472 0.19398 C 0.32461 0.19907 0.33125 0.20949 0.3418 0.21296 C 0.34779 0.21829 0.35209 0.21944 0.35925 0.2213 C 0.36368 0.22732 0.36524 0.23079 0.37032 0.23611 C 0.37487 0.24097 0.37175 0.24051 0.37513 0.24051 C 0.37618 0.24468 0.37878 0.24884 0.37826 0.25324 C 0.37761 0.2581 0.37188 0.26574 0.37188 0.26597 C 0.36771 0.28866 0.37396 0.26088 0.36563 0.28032 C 0.36029 0.29306 0.36719 0.28472 0.3625 0.29537 C 0.35678 0.30764 0.34753 0.31829 0.33698 0.32269 C 0.33529 0.33009 0.33659 0.32755 0.33386 0.33125 C 0.33685 0.3338 0.3405 0.33495 0.34336 0.3375 C 0.34532 0.33912 0.34636 0.34213 0.34805 0.34398 C 0.35482 0.35162 0.36342 0.35602 0.37188 0.3588 C 0.378 0.36389 0.38425 0.36898 0.39102 0.37153 C 0.39584 0.38125 0.40157 0.39306 0.41003 0.39676 C 0.41472 0.40648 0.41784 0.40972 0.42279 0.41806 C 0.42396 0.42014 0.42435 0.42292 0.42592 0.42431 C 0.42865 0.42662 0.43542 0.42847 0.43542 0.4287 C 0.42696 0.43264 0.42201 0.44074 0.41472 0.44769 C 0.40717 0.45509 0.40417 0.45625 0.39896 0.46458 C 0.39467 0.47176 0.39532 0.47616 0.38946 0.48148 C 0.37852 0.50324 0.3625 0.52569 0.3418 0.52569 C 0.33112 0.54282 0.33295 0.53634 0.33855 0.55532 C 0.34154 0.58403 0.34779 0.61713 0.34805 0.6463 C 0.34857 0.68704 0.34805 0.72755 0.34805 0.76852 " pathEditMode="relative" rAng="0" ptsTypes="AAAAAAAAAAAAAAAAAAAAAAAAAAAAAAAAAAAAAAAA">
                                      <p:cBhvr>
                                        <p:cTn id="49" dur="300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13" y="3675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83 0.03333 C -0.03372 0.04167 -0.04804 0.04769 -0.0621 0.05023 C -0.08385 0.05972 -0.06315 0.04931 -0.07643 0.05857 C -0.08125 0.06181 -0.08697 0.06273 -0.09218 0.06505 C -0.09674 0.0706 -0.09544 0.06713 -0.09544 0.07569 C -0.0996 0.08403 -0.09778 0.08704 -0.10507 0.09051 C -0.10781 0.10116 -0.11367 0.11134 -0.12083 0.11759 C -0.12643 0.12917 -0.12877 0.14421 -0.12877 0.15787 C -0.11822 0.16134 -0.11028 0.17037 -0.10013 0.17477 C -0.09908 0.17616 -0.0983 0.17801 -0.097 0.17917 C -0.0957 0.18032 -0.09322 0.1794 -0.09218 0.18125 C -0.08437 0.19583 -0.0875 0.23241 -0.0875 0.24259 C -0.09687 0.24861 -0.10455 0.25625 -0.11445 0.26157 C -0.12135 0.27037 -0.11341 0.26181 -0.12721 0.26806 C -0.13398 0.27107 -0.14166 0.27917 -0.14947 0.28264 C -0.15729 0.29259 -0.15065 0.28704 -0.16367 0.29097 C -0.16705 0.29236 -0.1733 0.29537 -0.1733 0.2956 C -0.17851 0.30579 -0.18437 0.30926 -0.19218 0.31644 C -0.19531 0.33611 -0.19362 0.33333 -0.20976 0.33333 C -0.20377 0.33495 -0.19778 0.33472 -0.19218 0.3375 C -0.19075 0.33819 -0.19049 0.34097 -0.18906 0.3419 C -0.18346 0.3456 -0.17721 0.34653 -0.17174 0.35023 C -0.15781 0.35926 -0.17513 0.35023 -0.1621 0.35671 C -0.15156 0.37037 -0.14075 0.3831 -0.13033 0.39676 C -0.12916 0.39838 -0.12708 0.39792 -0.12552 0.39884 C -0.12343 0.4 -0.12135 0.40162 -0.11927 0.40324 C -0.10781 0.4125 -0.11263 0.40787 -0.10664 0.41597 C -0.10559 0.41736 -0.10468 0.41921 -0.10325 0.42014 C -0.10039 0.42199 -0.09388 0.42431 -0.09388 0.42454 C -0.10585 0.42685 -0.11783 0.43681 -0.12721 0.44769 C -0.13112 0.45208 -0.14153 0.46505 -0.14622 0.46667 C -0.15247 0.46875 -0.15885 0.46806 -0.16523 0.46875 C -0.16627 0.47083 -0.16705 0.47338 -0.16835 0.47523 C -0.16979 0.47708 -0.172 0.47732 -0.1733 0.4794 C -0.17434 0.48102 -0.17395 0.4838 -0.17487 0.48565 C -0.17708 0.49074 -0.18112 0.4963 -0.18437 0.50046 C -0.18658 0.50926 -0.19205 0.51227 -0.197 0.51921 C -0.19752 0.52153 -0.19856 0.52523 -0.19856 0.52546 C -0.20169 0.52662 -0.20729 0.52523 -0.2082 0.52986 C -0.21302 0.55185 -0.21041 0.57014 -0.2082 0.5912 C -0.20742 0.62986 -0.20846 0.66736 -0.20325 0.70486 C -0.2052 0.71227 -0.20638 0.71898 -0.2082 0.72639 C -0.20625 0.79421 -0.22083 0.78333 -0.18281 0.78333 " pathEditMode="relative" rAng="0" ptsTypes="AAAAAAAAAAAAAAAAAAAAAAAAAAAAAAAAAAAAAAAAAAA">
                                      <p:cBhvr>
                                        <p:cTn id="53" dur="300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05" y="3752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309 -3.7037E-7 C -0.0444 0.00046 -0.05351 0.00232 -0.05572 0.00417 C -0.06315 0.01019 -0.05377 0.00787 -0.06354 0.01065 C -0.08138 0.01597 -0.09947 0.01759 -0.11757 0.01898 C -0.12291 0.0213 -0.12812 0.02315 -0.13346 0.02546 C -0.14153 0.03241 -0.15117 0.04444 -0.16041 0.04861 C -0.16666 0.05741 -0.17031 0.05903 -0.17955 0.06134 C -0.18112 0.06273 -0.18242 0.06435 -0.18424 0.06551 C -0.1858 0.06644 -0.18789 0.0662 -0.18906 0.06782 C -0.19036 0.06944 -0.19062 0.07407 -0.19062 0.07431 C -0.18645 0.07477 -0.1819 0.07454 -0.17799 0.07616 C -0.16875 0.08009 -0.16354 0.08588 -0.15416 0.08889 C -0.14895 0.0956 -0.14531 0.10069 -0.13815 0.1037 C -0.13606 0.10556 -0.12122 0.11574 -0.11914 0.11829 C -0.11184 0.12662 -0.1069 0.13519 -0.10169 0.14583 C -0.10091 0.14769 -0.09153 0.15347 -0.09062 0.15417 C -0.08437 0.16319 -0.07617 0.16898 -0.06679 0.16898 C -0.08177 0.17639 -0.09856 0.17824 -0.11445 0.18171 C -0.12695 0.18449 -0.13893 0.1912 -0.15091 0.19653 C -0.15742 0.19954 -0.16458 0.19792 -0.17148 0.19861 C -0.18424 0.2044 -0.17773 0.20232 -0.19062 0.20509 C -0.20273 0.21042 -0.2151 0.21227 -0.22708 0.21782 C -0.24049 0.22384 -0.23294 0.22384 -0.23971 0.23056 C -0.2483 0.23912 -0.25585 0.24306 -0.26679 0.24306 C -0.25455 0.24884 -0.27018 0.24051 -0.25729 0.25162 C -0.25403 0.25463 -0.24987 0.25556 -0.24622 0.25787 C -0.23697 0.27083 -0.22747 0.28611 -0.21445 0.2919 C -0.20638 0.30463 -0.20794 0.30301 -0.19531 0.30857 C -0.18502 0.31759 -0.17408 0.32269 -0.16197 0.32546 C -0.15312 0.3294 -0.14752 0.33611 -0.13815 0.33611 C -0.15625 0.33681 -0.17408 0.33681 -0.19218 0.33819 C -0.20937 0.33935 -0.22408 0.3544 -0.23971 0.36134 C -0.24596 0.36968 -0.23971 0.36296 -0.25091 0.36782 C -0.2621 0.37269 -0.27135 0.38519 -0.28268 0.38889 C -0.28893 0.39468 -0.29596 0.39931 -0.30325 0.40162 C -0.30612 0.40417 -0.3082 0.4081 -0.31132 0.41019 C -0.31419 0.41227 -0.32083 0.41435 -0.32083 0.41458 C -0.32981 0.42245 -0.3371 0.42315 -0.34778 0.425 C -0.35299 0.42963 -0.35052 0.42917 -0.35416 0.42917 C -0.34726 0.4338 -0.33658 0.44259 -0.32864 0.44607 C -0.325 0.46551 -0.3302 0.4456 -0.32239 0.4588 C -0.31562 0.46991 -0.32434 0.48681 -0.31132 0.49259 C -0.30455 0.50116 -0.30937 0.51343 -0.30481 0.52407 C -0.30117 0.53194 -0.29492 0.53264 -0.28906 0.53472 C -0.28177 0.53727 -0.27382 0.54051 -0.26679 0.54537 C -0.26575 0.54398 -0.26497 0.54051 -0.26354 0.54097 C -0.25976 0.54282 -0.26315 0.55208 -0.26354 0.55324 C -0.2625 0.56227 -0.2608 0.57014 -0.26041 0.57917 C -0.2595 0.60394 -0.26927 0.63727 -0.2746 0.66134 C -0.27669 0.67037 -0.28085 0.67708 -0.28268 0.68704 C -0.28424 0.69607 -0.28645 0.70208 -0.28906 0.70995 C -0.29309 0.72315 -0.29375 0.73241 -0.30013 0.74375 C -0.30065 0.74884 -0.30052 0.7537 -0.30169 0.75833 C -0.30221 0.76065 -0.30416 0.76111 -0.30481 0.76273 C -0.30572 0.76574 -0.30559 0.76852 -0.30638 0.77153 C -0.31002 0.78218 -0.3177 0.78426 -0.32552 0.78426 " pathEditMode="relative" rAng="0" ptsTypes="AAAAAAAAAAAAAAAAAAAAAAAAAAAAAAAAAAAAAAAAAAAAAAAAAAAAAAAA">
                                      <p:cBhvr>
                                        <p:cTn id="57" dur="300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60" y="3921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75 -0.01111 C 0.04336 -0.00764 0.04883 -0.00255 0.05508 -0.00046 C 0.07813 0.00718 0.05873 -0.00278 0.07566 0.0037 C 0.08321 0.00648 0.09076 0.01042 0.09792 0.01435 C 0.10456 0.01806 0.11042 0.02315 0.1168 0.02708 C 0.11993 0.02894 0.12644 0.03125 0.12644 0.03148 C 0.13178 0.03889 0.14128 0.04236 0.14857 0.04607 C 0.1573 0.06389 0.18555 0.06088 0.19792 0.06088 C 0.19271 0.06319 0.18737 0.06574 0.18191 0.06736 C 0.17461 0.06944 0.16667 0.06968 0.15977 0.07361 C 0.15261 0.07755 0.14636 0.08333 0.13907 0.08634 C 0.13438 0.09051 0.13008 0.09236 0.12487 0.09491 C 0.11719 0.10463 0.10938 0.10972 0.10105 0.11782 C 0.09076 0.12755 0.10196 0.12245 0.08998 0.12639 C 0.08138 0.1338 0.07722 0.1331 0.06615 0.13472 C 0.05313 0.14028 0.06941 0.13333 0.05665 0.13912 C 0.05508 0.13982 0.0517 0.1412 0.0517 0.14144 C 0.0681 0.14468 0.08451 0.14676 0.10105 0.14954 C 0.10469 0.15116 0.10873 0.15185 0.11211 0.15394 C 0.11394 0.15486 0.11524 0.15694 0.1168 0.1581 C 0.11888 0.15972 0.12097 0.16111 0.12331 0.16227 C 0.12644 0.16389 0.13282 0.16644 0.13282 0.16667 C 0.13803 0.1713 0.1431 0.1713 0.14857 0.175 C 0.16094 0.1831 0.14649 0.17616 0.15821 0.18125 C 0.16654 0.19282 0.17813 0.19722 0.18842 0.20463 C 0.19844 0.21204 0.20886 0.21921 0.21836 0.22778 C 0.21993 0.22894 0.24323 0.24051 0.24701 0.24282 C 0.25378 0.24676 0.25899 0.2544 0.26615 0.25694 C 0.26928 0.25833 0.28659 0.26157 0.28842 0.26181 C 0.30144 0.26713 0.29467 0.26597 0.30899 0.26597 C 0.29415 0.26968 0.27982 0.27222 0.26459 0.27454 C 0.25261 0.27986 0.23959 0.28241 0.228 0.28889 C 0.22201 0.29259 0.21654 0.29653 0.21055 0.29954 C 0.19935 0.30556 0.20899 0.29792 0.19623 0.30579 C 0.18125 0.31574 0.19441 0.30949 0.18347 0.31435 C 0.17722 0.32315 0.18399 0.31482 0.17396 0.32083 C 0.17227 0.32176 0.17097 0.32361 0.16928 0.32477 C 0.16784 0.32593 0.16615 0.32616 0.16459 0.32708 C 0.15365 0.33704 0.14519 0.35093 0.13438 0.36111 C 0.13334 0.36319 0.13282 0.36574 0.13125 0.36736 C 0.12982 0.36875 0.128 0.36852 0.12644 0.36944 C 0.12123 0.37292 0.11928 0.37755 0.11368 0.38009 C 0.10886 0.38634 0.10573 0.39282 0.10105 0.39907 C 0.10665 0.41065 0.10118 0.40232 0.11368 0.40972 C 0.12279 0.41505 0.13191 0.42037 0.14063 0.42662 C 0.14519 0.42963 0.14948 0.43333 0.15352 0.43727 C 0.1556 0.43935 0.15743 0.4419 0.15977 0.44352 C 0.16472 0.44722 0.17136 0.44838 0.17566 0.45394 C 0.18191 0.4625 0.18555 0.47083 0.1931 0.47708 C 0.19883 0.48889 0.1931 0.4794 0.20417 0.49005 C 0.22019 0.50486 0.225 0.51505 0.24545 0.51944 C 0.25066 0.52176 0.24857 0.52153 0.2517 0.52153 C 0.25365 0.54838 0.25743 0.57477 0.25977 0.60208 C 0.25925 0.6456 0.27904 0.73264 0.24857 0.77523 C 0.22435 0.77269 0.22644 0.78287 0.22644 0.76482 " pathEditMode="relative" rAng="0" ptsTypes="AAAAAAAAAAAAAAAAAAAAAAAAAAAAAAAAAAAAAAAAAAAAAAAAAAAAAAA">
                                      <p:cBhvr>
                                        <p:cTn id="61" dur="300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68" y="3935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04 0.02222 C -0.02773 0.02639 -0.03268 0.0338 -0.0375 0.03704 C -0.04101 0.03935 -0.04492 0.03982 -0.04856 0.04144 C -0.05898 0.05185 -0.05299 0.04514 -0.06601 0.0625 C -0.06731 0.06435 -0.06927 0.06505 -0.07083 0.06667 C -0.072 0.06782 -0.07291 0.06968 -0.07395 0.07107 C -0.07669 0.08241 -0.08164 0.08704 -0.08815 0.09421 C -0.09322 0.09977 -0.09635 0.10718 -0.10091 0.11319 C -0.10312 0.1162 -0.10585 0.11968 -0.10885 0.12153 C -0.11197 0.12338 -0.11835 0.12569 -0.11835 0.12593 C -0.12239 0.13148 -0.12604 0.13287 -0.13112 0.13634 C -0.13281 0.1375 -0.1358 0.14051 -0.1358 0.14074 C -0.11731 0.14213 -0.10169 0.14676 -0.08346 0.14907 C -0.06835 0.15556 -0.05312 0.16181 -0.0375 0.16597 C -0.03177 0.17315 -0.02591 0.17755 -0.01835 0.18079 C -0.00716 0.19213 0.00899 0.19514 0.02292 0.19769 C 0.02553 0.20046 0.028 0.20394 0.03086 0.20625 C 0.03282 0.20764 0.03529 0.20694 0.03711 0.20833 C 0.03907 0.20972 0.04011 0.21296 0.04206 0.21458 C 0.04519 0.21713 0.05092 0.21944 0.05469 0.22107 C 0.06042 0.22616 0.06563 0.22847 0.07201 0.23171 C 0.07644 0.2338 0.08008 0.23796 0.08477 0.23796 C 0.05743 0.24398 0.09154 0.23704 0.02917 0.24213 C 0.02305 0.24259 0.0142 0.24815 0.00873 0.25069 C 0.0017 0.2537 -0.00507 0.25625 -0.01197 0.25903 C -0.01549 0.26042 -0.01809 0.26435 -0.02148 0.26551 C -0.02669 0.26713 -0.03216 0.2669 -0.0375 0.26759 C -0.04427 0.2706 -0.05117 0.27083 -0.05794 0.27384 C -0.06549 0.28056 -0.07513 0.28079 -0.0819 0.28866 C -0.08841 0.29607 -0.09492 0.30579 -0.10091 0.31389 C -0.10247 0.31597 -0.12083 0.31597 -0.12955 0.31597 C -0.12148 0.31944 -0.11289 0.32269 -0.10572 0.3287 C -0.10351 0.33056 -0.10195 0.33426 -0.09934 0.33519 C -0.09375 0.33727 -0.08763 0.33657 -0.0819 0.33727 C -0.05377 0.34954 -0.02395 0.35764 0.00534 0.3625 C 0.0129 0.36597 0.02019 0.36782 0.02761 0.37107 C 0.03373 0.3787 0.04167 0.37986 0.04987 0.38171 C 0.05925 0.38773 0.06706 0.39653 0.07696 0.40069 C 0.08191 0.40532 0.07969 0.40486 0.08321 0.40486 C 0.07513 0.40694 0.06732 0.40926 0.05938 0.41134 C 0.05612 0.41227 0.05313 0.41528 0.04987 0.41551 C 0.03425 0.4169 0.01875 0.41736 0.00378 0.42407 C -0.00781 0.42917 -0.02174 0.43148 -0.03268 0.43889 C -0.04114 0.44468 -0.05039 0.45093 -0.05976 0.4537 C -0.06132 0.45509 -0.06263 0.45671 -0.06445 0.45787 C -0.06575 0.4588 -0.0677 0.4588 -0.06914 0.45995 C -0.07096 0.46157 -0.072 0.46458 -0.07395 0.4662 C -0.07877 0.4706 -0.08632 0.47107 -0.09127 0.47477 C -0.10729 0.48634 -0.0944 0.48125 -0.10729 0.48542 C -0.11367 0.4912 -0.11979 0.49421 -0.12643 0.50023 C -0.12799 0.50162 -0.12916 0.5037 -0.13112 0.50417 C -0.1332 0.50486 -0.1375 0.50625 -0.1375 0.50648 C -0.13268 0.50903 -0.12773 0.51157 -0.12304 0.51482 C -0.12135 0.51597 -0.12031 0.51852 -0.11835 0.51898 C -0.10221 0.52292 -0.08398 0.52315 -0.06757 0.52523 C -0.06145 0.52963 -0.0569 0.53357 -0.05013 0.53588 C -0.04388 0.54375 -0.03281 0.54514 -0.0246 0.54861 C -0.02148 0.55 -0.01523 0.55278 -0.01523 0.55301 C -0.01367 0.55417 -0.0121 0.55602 -0.01041 0.55718 C -0.00846 0.55833 -0.00416 0.55926 -0.00416 0.55949 C -0.0052 0.56204 -0.00638 0.56458 -0.00729 0.56759 C -0.00794 0.57037 -0.00794 0.57338 -0.00885 0.57616 C -0.01197 0.58611 -0.01132 0.57894 -0.01523 0.58681 C -0.01653 0.58935 -0.01718 0.59236 -0.01835 0.59514 C -0.02031 0.59954 -0.0246 0.60787 -0.0246 0.6081 C -0.02903 0.64514 -0.0246 0.60162 -0.0246 0.67778 C -0.0246 0.69074 -0.01197 0.75324 -0.03424 0.76435 C -0.04049 0.77222 -0.0457 0.7713 -0.05481 0.77269 C -0.05638 0.76644 -0.05794 0.76435 -0.06132 0.75995 " pathEditMode="relative" rAng="0" ptsTypes="AAAAAAAAAAAAAAAAAAAAAAAAAAAAAAAAAAAAAAAAAAAAAAAAAAAAAAAAAAAAAAAAAAAAA">
                                      <p:cBhvr>
                                        <p:cTn id="65" dur="300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9" y="3752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E663AD3C-6501-A13B-8296-C8F7C2289A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solidFill>
            <a:srgbClr val="EEEA3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0">
              <a:solidFill>
                <a:schemeClr val="accent2"/>
              </a:solidFill>
              <a:latin typeface=".VnAvant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8505739-A38D-75B6-C130-2883C1697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1181100"/>
            <a:ext cx="8839200" cy="5715000"/>
          </a:xfrm>
          <a:prstGeom prst="rect">
            <a:avLst/>
          </a:prstGeom>
          <a:solidFill>
            <a:srgbClr val="43E15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1700">
              <a:latin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6" name="Line 5">
            <a:extLst>
              <a:ext uri="{FF2B5EF4-FFF2-40B4-BE49-F238E27FC236}">
                <a16:creationId xmlns:a16="http://schemas.microsoft.com/office/drawing/2014/main" id="{B99F3FD5-A3CC-9482-02BA-E25C4A87AC19}"/>
              </a:ext>
            </a:extLst>
          </p:cNvPr>
          <p:cNvSpPr>
            <a:spLocks noChangeShapeType="1"/>
          </p:cNvSpPr>
          <p:nvPr/>
        </p:nvSpPr>
        <p:spPr bwMode="auto">
          <a:xfrm>
            <a:off x="20574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7" name="Line 6">
            <a:extLst>
              <a:ext uri="{FF2B5EF4-FFF2-40B4-BE49-F238E27FC236}">
                <a16:creationId xmlns:a16="http://schemas.microsoft.com/office/drawing/2014/main" id="{99C1CB6B-43AD-19FF-3BD0-E35C5402B6CF}"/>
              </a:ext>
            </a:extLst>
          </p:cNvPr>
          <p:cNvSpPr>
            <a:spLocks noChangeShapeType="1"/>
          </p:cNvSpPr>
          <p:nvPr/>
        </p:nvSpPr>
        <p:spPr bwMode="auto">
          <a:xfrm>
            <a:off x="4800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8" name="Line 7">
            <a:extLst>
              <a:ext uri="{FF2B5EF4-FFF2-40B4-BE49-F238E27FC236}">
                <a16:creationId xmlns:a16="http://schemas.microsoft.com/office/drawing/2014/main" id="{45AB9ECA-947A-EDC3-89BA-19C80ACDC587}"/>
              </a:ext>
            </a:extLst>
          </p:cNvPr>
          <p:cNvSpPr>
            <a:spLocks noChangeShapeType="1"/>
          </p:cNvSpPr>
          <p:nvPr/>
        </p:nvSpPr>
        <p:spPr bwMode="auto">
          <a:xfrm>
            <a:off x="5181600" y="1143000"/>
            <a:ext cx="7620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" name="Line 8">
            <a:extLst>
              <a:ext uri="{FF2B5EF4-FFF2-40B4-BE49-F238E27FC236}">
                <a16:creationId xmlns:a16="http://schemas.microsoft.com/office/drawing/2014/main" id="{CE65C144-6A9F-0731-09B5-9AD80407C1C4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2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" name="Line 9">
            <a:extLst>
              <a:ext uri="{FF2B5EF4-FFF2-40B4-BE49-F238E27FC236}">
                <a16:creationId xmlns:a16="http://schemas.microsoft.com/office/drawing/2014/main" id="{0C9979ED-3F69-A52C-F7B9-F10088F97374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1" name="Line 10">
            <a:extLst>
              <a:ext uri="{FF2B5EF4-FFF2-40B4-BE49-F238E27FC236}">
                <a16:creationId xmlns:a16="http://schemas.microsoft.com/office/drawing/2014/main" id="{B148920A-614D-0F49-1BA0-D8AD158DF3FF}"/>
              </a:ext>
            </a:extLst>
          </p:cNvPr>
          <p:cNvSpPr>
            <a:spLocks noChangeShapeType="1"/>
          </p:cNvSpPr>
          <p:nvPr/>
        </p:nvSpPr>
        <p:spPr bwMode="auto">
          <a:xfrm>
            <a:off x="6400800" y="1143000"/>
            <a:ext cx="7620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2" name="Line 11">
            <a:extLst>
              <a:ext uri="{FF2B5EF4-FFF2-40B4-BE49-F238E27FC236}">
                <a16:creationId xmlns:a16="http://schemas.microsoft.com/office/drawing/2014/main" id="{49BF6406-741D-CA60-D79E-9DA5B61B1AE8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0" y="1066800"/>
            <a:ext cx="7620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3" name="Line 12">
            <a:extLst>
              <a:ext uri="{FF2B5EF4-FFF2-40B4-BE49-F238E27FC236}">
                <a16:creationId xmlns:a16="http://schemas.microsoft.com/office/drawing/2014/main" id="{E1B6B7D4-605C-5431-DE7D-91159C8FF366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90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4" name="Line 13">
            <a:extLst>
              <a:ext uri="{FF2B5EF4-FFF2-40B4-BE49-F238E27FC236}">
                <a16:creationId xmlns:a16="http://schemas.microsoft.com/office/drawing/2014/main" id="{DA6E6112-23B8-0AD9-A0BA-290E2267B7D3}"/>
              </a:ext>
            </a:extLst>
          </p:cNvPr>
          <p:cNvSpPr>
            <a:spLocks noChangeShapeType="1"/>
          </p:cNvSpPr>
          <p:nvPr/>
        </p:nvSpPr>
        <p:spPr bwMode="auto">
          <a:xfrm>
            <a:off x="7696200" y="1143000"/>
            <a:ext cx="7620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5" name="Line 14">
            <a:extLst>
              <a:ext uri="{FF2B5EF4-FFF2-40B4-BE49-F238E27FC236}">
                <a16:creationId xmlns:a16="http://schemas.microsoft.com/office/drawing/2014/main" id="{5984355D-6C76-066A-ECDA-481913FF0777}"/>
              </a:ext>
            </a:extLst>
          </p:cNvPr>
          <p:cNvSpPr>
            <a:spLocks noChangeShapeType="1"/>
          </p:cNvSpPr>
          <p:nvPr/>
        </p:nvSpPr>
        <p:spPr bwMode="auto">
          <a:xfrm>
            <a:off x="81534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6" name="Line 15">
            <a:extLst>
              <a:ext uri="{FF2B5EF4-FFF2-40B4-BE49-F238E27FC236}">
                <a16:creationId xmlns:a16="http://schemas.microsoft.com/office/drawing/2014/main" id="{84DDC180-F9B2-9B87-7354-5069D9A9FC0F}"/>
              </a:ext>
            </a:extLst>
          </p:cNvPr>
          <p:cNvSpPr>
            <a:spLocks noChangeShapeType="1"/>
          </p:cNvSpPr>
          <p:nvPr/>
        </p:nvSpPr>
        <p:spPr bwMode="auto">
          <a:xfrm>
            <a:off x="8610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7" name="Line 16">
            <a:extLst>
              <a:ext uri="{FF2B5EF4-FFF2-40B4-BE49-F238E27FC236}">
                <a16:creationId xmlns:a16="http://schemas.microsoft.com/office/drawing/2014/main" id="{82E15E6C-5304-41F8-C277-16B6675AB2E7}"/>
              </a:ext>
            </a:extLst>
          </p:cNvPr>
          <p:cNvSpPr>
            <a:spLocks noChangeShapeType="1"/>
          </p:cNvSpPr>
          <p:nvPr/>
        </p:nvSpPr>
        <p:spPr bwMode="auto">
          <a:xfrm>
            <a:off x="8991600" y="1143000"/>
            <a:ext cx="7620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8" name="Line 17">
            <a:extLst>
              <a:ext uri="{FF2B5EF4-FFF2-40B4-BE49-F238E27FC236}">
                <a16:creationId xmlns:a16="http://schemas.microsoft.com/office/drawing/2014/main" id="{155362B3-BCBB-1EB9-740E-E269C2D1B96B}"/>
              </a:ext>
            </a:extLst>
          </p:cNvPr>
          <p:cNvSpPr>
            <a:spLocks noChangeShapeType="1"/>
          </p:cNvSpPr>
          <p:nvPr/>
        </p:nvSpPr>
        <p:spPr bwMode="auto">
          <a:xfrm>
            <a:off x="9372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9" name="Line 18">
            <a:extLst>
              <a:ext uri="{FF2B5EF4-FFF2-40B4-BE49-F238E27FC236}">
                <a16:creationId xmlns:a16="http://schemas.microsoft.com/office/drawing/2014/main" id="{A64AD1A5-934D-08BE-8CE0-19106C3616CB}"/>
              </a:ext>
            </a:extLst>
          </p:cNvPr>
          <p:cNvSpPr>
            <a:spLocks noChangeShapeType="1"/>
          </p:cNvSpPr>
          <p:nvPr/>
        </p:nvSpPr>
        <p:spPr bwMode="auto">
          <a:xfrm>
            <a:off x="9753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0" name="Line 19">
            <a:extLst>
              <a:ext uri="{FF2B5EF4-FFF2-40B4-BE49-F238E27FC236}">
                <a16:creationId xmlns:a16="http://schemas.microsoft.com/office/drawing/2014/main" id="{639970E5-C799-40D4-E54B-990F91F1196C}"/>
              </a:ext>
            </a:extLst>
          </p:cNvPr>
          <p:cNvSpPr>
            <a:spLocks noChangeShapeType="1"/>
          </p:cNvSpPr>
          <p:nvPr/>
        </p:nvSpPr>
        <p:spPr bwMode="auto">
          <a:xfrm>
            <a:off x="10134600" y="1066800"/>
            <a:ext cx="7620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1" name="Line 20">
            <a:extLst>
              <a:ext uri="{FF2B5EF4-FFF2-40B4-BE49-F238E27FC236}">
                <a16:creationId xmlns:a16="http://schemas.microsoft.com/office/drawing/2014/main" id="{FA819826-BC10-A282-13BA-37CF2F856F93}"/>
              </a:ext>
            </a:extLst>
          </p:cNvPr>
          <p:cNvSpPr>
            <a:spLocks noChangeShapeType="1"/>
          </p:cNvSpPr>
          <p:nvPr/>
        </p:nvSpPr>
        <p:spPr bwMode="auto">
          <a:xfrm>
            <a:off x="2895600" y="1143000"/>
            <a:ext cx="7620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2" name="Line 21">
            <a:extLst>
              <a:ext uri="{FF2B5EF4-FFF2-40B4-BE49-F238E27FC236}">
                <a16:creationId xmlns:a16="http://schemas.microsoft.com/office/drawing/2014/main" id="{3EB71E87-DE9A-5100-3903-400E6DECF33A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6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3" name="Line 22">
            <a:extLst>
              <a:ext uri="{FF2B5EF4-FFF2-40B4-BE49-F238E27FC236}">
                <a16:creationId xmlns:a16="http://schemas.microsoft.com/office/drawing/2014/main" id="{B1002804-C9CF-8F74-DB5C-4231B4665924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7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4" name="Line 23">
            <a:extLst>
              <a:ext uri="{FF2B5EF4-FFF2-40B4-BE49-F238E27FC236}">
                <a16:creationId xmlns:a16="http://schemas.microsoft.com/office/drawing/2014/main" id="{AA1C4F61-1ACC-E51C-40C5-B893F1BDC791}"/>
              </a:ext>
            </a:extLst>
          </p:cNvPr>
          <p:cNvSpPr>
            <a:spLocks noChangeShapeType="1"/>
          </p:cNvSpPr>
          <p:nvPr/>
        </p:nvSpPr>
        <p:spPr bwMode="auto">
          <a:xfrm>
            <a:off x="4038600" y="1143000"/>
            <a:ext cx="7620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5" name="Line 24">
            <a:extLst>
              <a:ext uri="{FF2B5EF4-FFF2-40B4-BE49-F238E27FC236}">
                <a16:creationId xmlns:a16="http://schemas.microsoft.com/office/drawing/2014/main" id="{73E0A9A9-EB84-8C60-0F89-EFE85C022AE5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9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6" name="Line 25">
            <a:extLst>
              <a:ext uri="{FF2B5EF4-FFF2-40B4-BE49-F238E27FC236}">
                <a16:creationId xmlns:a16="http://schemas.microsoft.com/office/drawing/2014/main" id="{D16F9D69-4E03-5053-FB97-2F05E7C0ADCD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0" y="1143000"/>
            <a:ext cx="7620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7" name="Line 26">
            <a:extLst>
              <a:ext uri="{FF2B5EF4-FFF2-40B4-BE49-F238E27FC236}">
                <a16:creationId xmlns:a16="http://schemas.microsoft.com/office/drawing/2014/main" id="{EAE08FE2-167C-C52E-1A0E-0B2E0C2DBF69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6400" y="19812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8" name="Line 27">
            <a:extLst>
              <a:ext uri="{FF2B5EF4-FFF2-40B4-BE49-F238E27FC236}">
                <a16:creationId xmlns:a16="http://schemas.microsoft.com/office/drawing/2014/main" id="{BE5CFF1A-C1F4-47E7-757D-3B9D87761E6E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6400" y="17526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9" name="Line 28">
            <a:extLst>
              <a:ext uri="{FF2B5EF4-FFF2-40B4-BE49-F238E27FC236}">
                <a16:creationId xmlns:a16="http://schemas.microsoft.com/office/drawing/2014/main" id="{D71FD8B9-FA86-C865-512E-8F822AAA54AE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6400" y="22860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0" name="Line 29">
            <a:extLst>
              <a:ext uri="{FF2B5EF4-FFF2-40B4-BE49-F238E27FC236}">
                <a16:creationId xmlns:a16="http://schemas.microsoft.com/office/drawing/2014/main" id="{BD92F131-D282-AFFD-6943-DBE910D769FF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6400" y="25908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1" name="Line 30">
            <a:extLst>
              <a:ext uri="{FF2B5EF4-FFF2-40B4-BE49-F238E27FC236}">
                <a16:creationId xmlns:a16="http://schemas.microsoft.com/office/drawing/2014/main" id="{93D92F01-F016-322F-7DEA-95F431AFD24C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6400" y="28956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2" name="Line 31">
            <a:extLst>
              <a:ext uri="{FF2B5EF4-FFF2-40B4-BE49-F238E27FC236}">
                <a16:creationId xmlns:a16="http://schemas.microsoft.com/office/drawing/2014/main" id="{A5A5F8CF-5F6F-8157-22DD-988619445927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0" y="28956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3" name="Line 32">
            <a:extLst>
              <a:ext uri="{FF2B5EF4-FFF2-40B4-BE49-F238E27FC236}">
                <a16:creationId xmlns:a16="http://schemas.microsoft.com/office/drawing/2014/main" id="{51956618-7665-4D18-3B31-247C8337B9EC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6400" y="35052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4" name="Line 33">
            <a:extLst>
              <a:ext uri="{FF2B5EF4-FFF2-40B4-BE49-F238E27FC236}">
                <a16:creationId xmlns:a16="http://schemas.microsoft.com/office/drawing/2014/main" id="{ED28E507-035D-6A65-FC15-FE691D2DBEBD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6400" y="38100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5" name="Line 34">
            <a:extLst>
              <a:ext uri="{FF2B5EF4-FFF2-40B4-BE49-F238E27FC236}">
                <a16:creationId xmlns:a16="http://schemas.microsoft.com/office/drawing/2014/main" id="{E0D6DC82-962F-7CC4-92B4-7499ED8C54BC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6400" y="41148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6" name="Line 35">
            <a:extLst>
              <a:ext uri="{FF2B5EF4-FFF2-40B4-BE49-F238E27FC236}">
                <a16:creationId xmlns:a16="http://schemas.microsoft.com/office/drawing/2014/main" id="{1CC1EF40-267C-EE98-58E7-E9CCFEDA9C4E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6400" y="44196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7" name="Line 36">
            <a:extLst>
              <a:ext uri="{FF2B5EF4-FFF2-40B4-BE49-F238E27FC236}">
                <a16:creationId xmlns:a16="http://schemas.microsoft.com/office/drawing/2014/main" id="{9D37C8E7-9880-F51C-5046-19A9C47C22EF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6400" y="48006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8" name="Line 37">
            <a:extLst>
              <a:ext uri="{FF2B5EF4-FFF2-40B4-BE49-F238E27FC236}">
                <a16:creationId xmlns:a16="http://schemas.microsoft.com/office/drawing/2014/main" id="{F4766B3A-72A6-593E-E869-55BF9170D531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6400" y="51816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9" name="Line 38">
            <a:extLst>
              <a:ext uri="{FF2B5EF4-FFF2-40B4-BE49-F238E27FC236}">
                <a16:creationId xmlns:a16="http://schemas.microsoft.com/office/drawing/2014/main" id="{B6DCA4D7-82B0-CAEF-6142-14912350078C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6400" y="55626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40" name="Line 39">
            <a:extLst>
              <a:ext uri="{FF2B5EF4-FFF2-40B4-BE49-F238E27FC236}">
                <a16:creationId xmlns:a16="http://schemas.microsoft.com/office/drawing/2014/main" id="{4D775C6A-D449-6BB5-5EF9-B804DEED0F34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6400" y="14478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0D7E9047-EA0B-A692-67D5-BD6D990A5B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16002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1700">
              <a:latin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D8FF9166-6BE6-0687-23D1-1367A8A23C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34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1700">
              <a:latin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D1EABB5A-FB7D-4C4E-35CC-DE842EA62A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72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1700">
              <a:latin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14C35A9E-EBB7-F5EA-C18D-36087648A0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0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1700">
              <a:latin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FB8BEA92-4B10-2175-A958-2DF3888B2B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1700">
              <a:latin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563777C7-19B5-F98E-AE99-4586E743B3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1700">
              <a:latin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0ACE4A99-6D38-DAB5-1953-E054313DD4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1700">
              <a:latin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6D7E409F-B839-B545-5D02-54D166A598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1700">
              <a:latin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6A3DAEB5-A578-00F4-3942-D4757C886F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1700">
              <a:latin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E717E176-1FCA-85B3-76AC-7A42FF4521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1700">
              <a:latin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6D3EA6F2-091E-61E4-956C-241D81166F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1700">
              <a:latin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C705CAD4-0D52-BA1C-98FE-A317A449E3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1700">
              <a:latin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FA63DF0F-B251-348D-437C-CABA7B2F88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63200" y="54102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1700">
              <a:latin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85389850-A473-D07C-149B-A66BF13910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536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1700">
              <a:latin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347FBDD5-5678-D195-5C8A-249C99C074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16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1700">
              <a:latin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0D1FDD07-F6FB-7FC8-6746-41C6FD7C7A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4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1700">
              <a:latin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4DE1F228-310E-A938-F51C-D9FD0A2AEC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1700">
              <a:latin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091126DB-7A12-E1BC-AF5A-69D9917EA3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54102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1700">
              <a:latin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BF7AA1CC-836E-DCBE-69FE-F2EB05F90F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1700">
              <a:latin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D4D8104F-E302-DF41-59B4-CB675E63CB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1700">
              <a:latin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CDD9E9F7-C2D6-6144-D216-50D5A73093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1700">
              <a:latin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804B8E3F-C75B-A727-2E52-C9BE1ABD15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1700">
              <a:latin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FFF6F749-FC61-E0CB-9492-F61E209C7D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1700">
              <a:latin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1EDDDF11-612C-8EDF-1720-AFE5152AB4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1700">
              <a:latin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1D451BB8-D818-CBB7-2C80-5CC4773B12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1700">
              <a:latin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6404079E-5C2B-857F-FFE9-A81A3F49FD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1700">
              <a:latin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85077518-B61B-31DF-ACA4-88B7315422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1700">
              <a:latin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BE3619DF-ADCD-B792-4804-7A7BE5C581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1700">
              <a:latin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AF118961-A521-99AA-CDD8-B0F5B14125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1700">
              <a:latin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6FDAF4AF-7164-FA56-2A93-1156A1675A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1700">
              <a:latin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9B239B11-9066-D1C6-5443-C44BBE9628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1700">
              <a:latin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277EDE78-8D0E-EF43-DE7C-D2AB8632B9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1700">
              <a:latin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38619328-7CA8-E129-788B-CF3D3393BB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3962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1700">
              <a:latin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6AC9C228-C1A7-912A-7CE4-DE12140579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1700">
              <a:latin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0F5CE1DB-9F91-E82F-71E6-D307981436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4114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1700">
              <a:latin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113DA50B-6246-6B75-2669-BC2F96411D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1700">
              <a:latin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270FC6A6-DEFC-E224-B3F1-D195EB67EA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1700">
              <a:latin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6CEFB073-9DF9-E8A0-E03C-790179F224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3962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1700">
              <a:latin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3AA6AB39-9A73-B037-53FD-F099B69FC8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1700">
              <a:latin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35386061-10D6-D939-1B02-F50E5AC507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1700">
              <a:latin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844EDCAF-7BE4-386D-E972-3840F8074F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4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1700">
              <a:latin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D2BCAB34-C0EA-E48B-868C-51E3FB00D0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154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1700">
              <a:latin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6BA0BE0D-FFCB-182D-AACB-ED3EFEE4A0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536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1700">
              <a:latin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790AA4A7-4B50-8A4A-C87C-7ACF0C5E96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632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1700">
              <a:latin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F6097E82-4A42-3DD3-EDC9-51D1FAF5BE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154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1700">
              <a:latin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D1318EB1-425B-E7A0-B600-D5782A3206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72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1700">
              <a:latin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68884BF6-C637-1354-C773-1526A2A323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1700">
              <a:latin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FD5DD3E3-F9D2-EDD5-C0EA-544C1880FA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1700">
              <a:latin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B9080395-60B4-1A12-8D75-BE597DBEDA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1700">
              <a:latin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5EF608F4-3E93-E255-C522-77971BBAA3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1700">
              <a:latin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62776234-B184-FB23-26AF-8F2E7ABD12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1700">
              <a:latin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E5CD202C-C771-C8F3-E9D0-273AF9A5BC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1700">
              <a:latin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B560F098-CB38-9038-61D9-FFF6AF8E79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1700">
              <a:latin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915F4942-0ABC-F481-16C4-0E0C3D2145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1700">
              <a:latin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C02DEF7D-DD7E-490D-3499-B5FF572B04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346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1700">
              <a:latin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5B896226-6E65-35ED-68D7-782C5B8594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726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1700">
              <a:latin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4B243A9E-E373-6492-4D01-401BC52151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0600" y="3352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1700">
              <a:latin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0C2D60B7-00ED-E99D-976D-2C6CCF546E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1700">
              <a:latin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90612576-CDAF-0079-27F2-718D88E66C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584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1700">
              <a:latin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EE186A9B-8658-6847-45A6-70AFBDC967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72600" y="2133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1700">
              <a:latin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C3A2A0CE-F836-8D75-1D38-F6D6C65457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06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1700">
              <a:latin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342D2498-18FF-482C-CECA-D7EA186F68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1700">
              <a:latin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54DDF3E6-C14F-DF60-DFB7-A42A2D5948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2286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1700">
              <a:latin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3C7760C8-20A4-2D48-B5CB-522AB77DBA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1700">
              <a:latin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A454FAC9-4135-E75A-1F6D-520F6E9AD6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1700">
              <a:latin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27BD63B7-CAE4-505D-E6EE-171559D195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1700">
              <a:latin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167FF5A1-2E3F-5FB8-DCFB-20BAEDC724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1700">
              <a:latin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080CD5C8-79FB-87D1-2319-6B6E881D30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1700">
              <a:latin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9AB21063-36D6-3388-F226-FAFC5630FD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632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1700">
              <a:latin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2F2827C0-D198-8623-8983-B7300FA423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536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1700">
              <a:latin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85792FBF-7F2A-0CBF-3075-BE847107A0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1700">
              <a:latin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6D8F0A4E-F2CD-5EB6-1771-208395ED37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1700">
              <a:latin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A54A2C4F-4A23-73D5-A0BD-0899D2587D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1700">
              <a:latin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4AACE044-C69D-6F68-D072-13A722B0E1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1700">
              <a:latin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AAA1823C-C361-2DD0-D17E-38E2E3C779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154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1700">
              <a:latin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97A7875D-53F6-D66D-1D65-2EBB00FC46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4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1700">
              <a:latin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18C265A5-A798-E971-BCA9-F1A146D2E7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1700">
              <a:latin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679A7023-4F27-91C8-BFDE-22A8ABCE44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1700">
              <a:latin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4AEF7F7B-C751-6810-4C86-297DAAE05C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632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1700">
              <a:latin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E53D9D1B-84F9-7CBB-1B0D-E2C6F0944F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774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1700">
              <a:latin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557EA083-D89E-8EC7-E069-4324DBE0A5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1700">
              <a:latin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D9029102-3DE3-E23D-8D2A-AC8E7137A9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1700">
              <a:latin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F3B74ACB-4D17-7A75-0A5A-9B393BA021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1700">
              <a:latin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24" name="Oval 123">
            <a:extLst>
              <a:ext uri="{FF2B5EF4-FFF2-40B4-BE49-F238E27FC236}">
                <a16:creationId xmlns:a16="http://schemas.microsoft.com/office/drawing/2014/main" id="{14E8209E-1E08-9C9A-9237-BEB953158C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44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1700">
              <a:latin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6C858AEB-7C9E-826E-807A-ECB46B472C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64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1700">
              <a:latin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26" name="Oval 125">
            <a:extLst>
              <a:ext uri="{FF2B5EF4-FFF2-40B4-BE49-F238E27FC236}">
                <a16:creationId xmlns:a16="http://schemas.microsoft.com/office/drawing/2014/main" id="{CB7ECC27-1661-69FC-4E53-F30FEA83CA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58400" y="990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1700">
              <a:latin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27" name="Oval 126">
            <a:extLst>
              <a:ext uri="{FF2B5EF4-FFF2-40B4-BE49-F238E27FC236}">
                <a16:creationId xmlns:a16="http://schemas.microsoft.com/office/drawing/2014/main" id="{15B1855C-6E8B-C639-2136-E5B4B8BBEB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1700">
              <a:latin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28" name="Oval 127">
            <a:extLst>
              <a:ext uri="{FF2B5EF4-FFF2-40B4-BE49-F238E27FC236}">
                <a16:creationId xmlns:a16="http://schemas.microsoft.com/office/drawing/2014/main" id="{6DC2FBB0-AE9C-C2FB-C0E3-9F2548446D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1700">
              <a:latin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29" name="Oval 128">
            <a:extLst>
              <a:ext uri="{FF2B5EF4-FFF2-40B4-BE49-F238E27FC236}">
                <a16:creationId xmlns:a16="http://schemas.microsoft.com/office/drawing/2014/main" id="{F5A6889F-EA40-162B-39FE-AE8835AE9F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1700">
              <a:latin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30" name="Oval 129">
            <a:extLst>
              <a:ext uri="{FF2B5EF4-FFF2-40B4-BE49-F238E27FC236}">
                <a16:creationId xmlns:a16="http://schemas.microsoft.com/office/drawing/2014/main" id="{78C64F82-6A73-D0C8-88A9-E0211701DA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1700">
              <a:latin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31" name="Oval 130">
            <a:extLst>
              <a:ext uri="{FF2B5EF4-FFF2-40B4-BE49-F238E27FC236}">
                <a16:creationId xmlns:a16="http://schemas.microsoft.com/office/drawing/2014/main" id="{684FA8B9-A2C7-71A0-F311-30347FD2A0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1700">
              <a:latin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32" name="AutoShape 137">
            <a:extLst>
              <a:ext uri="{FF2B5EF4-FFF2-40B4-BE49-F238E27FC236}">
                <a16:creationId xmlns:a16="http://schemas.microsoft.com/office/drawing/2014/main" id="{B00BD604-F737-E3B7-196B-0C001A7D76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914400"/>
            <a:ext cx="685800" cy="6096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pic>
        <p:nvPicPr>
          <p:cNvPr id="133" name="Picture 139" descr="Slide1">
            <a:extLst>
              <a:ext uri="{FF2B5EF4-FFF2-40B4-BE49-F238E27FC236}">
                <a16:creationId xmlns:a16="http://schemas.microsoft.com/office/drawing/2014/main" id="{F016D994-245A-0EC6-7454-FDF5A672F4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78" r="52499" b="8888"/>
          <a:stretch>
            <a:fillRect/>
          </a:stretch>
        </p:blipFill>
        <p:spPr bwMode="auto">
          <a:xfrm>
            <a:off x="1828800" y="57150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" name="Picture 140" descr="Slide1">
            <a:extLst>
              <a:ext uri="{FF2B5EF4-FFF2-40B4-BE49-F238E27FC236}">
                <a16:creationId xmlns:a16="http://schemas.microsoft.com/office/drawing/2014/main" id="{FEDE92FC-F9E7-9EF0-E645-60867789BA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t="15555" r="45833" b="9999"/>
          <a:stretch>
            <a:fillRect/>
          </a:stretch>
        </p:blipFill>
        <p:spPr bwMode="auto">
          <a:xfrm>
            <a:off x="6705600" y="5562600"/>
            <a:ext cx="914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5" name="Picture 141" descr="Slide1">
            <a:extLst>
              <a:ext uri="{FF2B5EF4-FFF2-40B4-BE49-F238E27FC236}">
                <a16:creationId xmlns:a16="http://schemas.microsoft.com/office/drawing/2014/main" id="{4BD5F0ED-7278-6CB5-C4D4-FBA975952D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6" t="27777" r="48334" b="13333"/>
          <a:stretch>
            <a:fillRect/>
          </a:stretch>
        </p:blipFill>
        <p:spPr bwMode="auto">
          <a:xfrm>
            <a:off x="4114800" y="5715000"/>
            <a:ext cx="990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6" name="Picture 142" descr="Slide1">
            <a:extLst>
              <a:ext uri="{FF2B5EF4-FFF2-40B4-BE49-F238E27FC236}">
                <a16:creationId xmlns:a16="http://schemas.microsoft.com/office/drawing/2014/main" id="{26AB4DD6-8DF2-330B-197D-43A2D38BD3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67" t="8888" r="57500" b="73334"/>
          <a:stretch>
            <a:fillRect/>
          </a:stretch>
        </p:blipFill>
        <p:spPr bwMode="auto">
          <a:xfrm>
            <a:off x="2971800" y="55626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7" name="Picture 143" descr="Slide1">
            <a:extLst>
              <a:ext uri="{FF2B5EF4-FFF2-40B4-BE49-F238E27FC236}">
                <a16:creationId xmlns:a16="http://schemas.microsoft.com/office/drawing/2014/main" id="{6C876B5B-F530-7290-C650-1B802EBF6F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66" t="6667" r="59167" b="74445"/>
          <a:stretch>
            <a:fillRect/>
          </a:stretch>
        </p:blipFill>
        <p:spPr bwMode="auto">
          <a:xfrm>
            <a:off x="7900988" y="5524500"/>
            <a:ext cx="1066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" name="Picture 146" descr="Slide1">
            <a:extLst>
              <a:ext uri="{FF2B5EF4-FFF2-40B4-BE49-F238E27FC236}">
                <a16:creationId xmlns:a16="http://schemas.microsoft.com/office/drawing/2014/main" id="{BA2A57C4-19AC-0F4B-A957-7C54D688E3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t="15555" r="45833" b="9999"/>
          <a:stretch>
            <a:fillRect/>
          </a:stretch>
        </p:blipFill>
        <p:spPr bwMode="auto">
          <a:xfrm>
            <a:off x="9525000" y="5638800"/>
            <a:ext cx="914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9" name="Picture 147" descr="Slide1">
            <a:extLst>
              <a:ext uri="{FF2B5EF4-FFF2-40B4-BE49-F238E27FC236}">
                <a16:creationId xmlns:a16="http://schemas.microsoft.com/office/drawing/2014/main" id="{BC42D863-F304-164F-2771-B9BB40AB49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0" r="59166" b="74445"/>
          <a:stretch>
            <a:fillRect/>
          </a:stretch>
        </p:blipFill>
        <p:spPr bwMode="auto">
          <a:xfrm>
            <a:off x="5410200" y="4953000"/>
            <a:ext cx="9906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2867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361 0.02639 C -0.08906 0.02569 -0.13477 0.02546 -0.18021 0.0243 C -0.1849 0.02407 -0.19441 0.02222 -0.19441 0.02245 C -0.19076 0.03657 -0.19115 0.05278 -0.19597 0.06666 C -0.21928 0.06666 -0.24258 0.06666 -0.26576 0.06666 C -0.2698 0.07176 -0.27084 0.07731 -0.27396 0.08356 C -0.27396 0.08403 -0.27514 0.0993 -0.27696 0.10231 C -0.27917 0.10625 -0.2849 0.11296 -0.2849 0.11319 C -0.28607 0.12662 -0.28868 0.16157 -0.30404 0.16157 C -0.30092 0.16227 -0.2974 0.16203 -0.29441 0.16366 C -0.2892 0.1662 -0.28894 0.17986 -0.28803 0.18495 C -0.28295 0.21481 -0.28334 0.20463 -0.28334 0.24629 C -0.29284 0.24953 -0.30586 0.25231 -0.31511 0.25903 C -0.32553 0.26643 -0.32592 0.26852 -0.33737 0.27176 C -0.34206 0.27592 -0.34753 0.27893 -0.35157 0.28426 C -0.35469 0.28842 -0.35951 0.29629 -0.3642 0.29907 C -0.37383 0.30463 -0.38086 0.30578 -0.39128 0.30741 C -0.39649 0.30972 -0.39597 0.30741 -0.39597 0.31157 C -0.38555 0.31389 -0.38555 0.31366 -0.38021 0.3243 C -0.37722 0.33889 -0.37813 0.35393 -0.3754 0.36875 C -0.37644 0.38194 -0.38125 0.40787 -0.36915 0.41319 C -0.3655 0.41782 -0.36498 0.42199 -0.36264 0.42801 C -0.39545 0.4287 -0.42826 0.42893 -0.46107 0.43009 C -0.46915 0.43032 -0.47761 0.43171 -0.4849 0.43657 C -0.49219 0.44143 -0.49597 0.44791 -0.50248 0.45347 C -0.5004 0.47569 -0.49909 0.48449 -0.49909 0.50833 C -0.49011 0.54467 -0.49441 0.58495 -0.49753 0.62245 C -0.49753 0.63102 -0.53751 0.85324 -0.4849 0.80648 C -0.48034 0.79722 -0.47357 0.79398 -0.46732 0.78727 C -0.46602 0.78565 -0.46316 0.78541 -0.46264 0.7831 C -0.46146 0.77708 -0.46264 0.77037 -0.46264 0.76412 " pathEditMode="relative" rAng="0" ptsTypes="AAAAAAAAAAAAAAAAAAAAAAAAAAAAAAA">
                                      <p:cBhvr>
                                        <p:cTn id="41" dur="3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24" y="3909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46 0.11065 C 0.00743 0.11203 0.02071 0.11412 0.03594 0.1169 C 0.04376 0.12014 0.05157 0.12176 0.05977 0.12338 C 0.06459 0.12754 0.06719 0.13217 0.07084 0.13796 C 0.07201 0.14004 0.07409 0.14421 0.07409 0.14444 C 0.07201 0.14977 0.07032 0.15578 0.06771 0.16111 C 0.06563 0.16528 0.06133 0.17384 0.06133 0.17407 C 0.05847 0.18912 0.05196 0.20069 0.04389 0.21203 C 0.04336 0.21481 0.04336 0.21782 0.04232 0.22037 C 0.04167 0.22222 0.03972 0.22268 0.03907 0.22453 C 0.03191 0.24328 0.03907 0.2331 0.03438 0.23935 C 0.05782 0.22916 0.07748 0.23634 0.10105 0.23935 C 0.10769 0.24166 0.11368 0.24444 0.12019 0.24791 C 0.12917 0.26018 0.12448 0.25694 0.13282 0.26065 C 0.14467 0.27639 0.1405 0.26991 0.15196 0.27963 C 0.16042 0.29745 0.15951 0.30717 0.17878 0.30717 C 0.17748 0.32153 0.17605 0.34467 0.16615 0.35347 C 0.1642 0.35741 0.16146 0.36018 0.15977 0.36412 C 0.15886 0.36597 0.15899 0.36852 0.15821 0.37037 C 0.153 0.38287 0.14753 0.39166 0.13594 0.39166 C 0.14271 0.39745 0.14753 0.40116 0.15352 0.40856 C 0.15678 0.42176 0.16446 0.4331 0.17084 0.44444 C 0.17331 0.45463 0.1724 0.48264 0.18529 0.48264 C 0.17722 0.48773 0.17149 0.49074 0.16459 0.49745 C 0.15092 0.51065 0.14206 0.52546 0.12487 0.52916 C 0.11862 0.53194 0.11146 0.53541 0.10573 0.53958 C 0.09701 0.54606 0.09154 0.55648 0.08191 0.56065 C 0.07618 0.57268 0.06784 0.57153 0.05821 0.57338 C 0.05665 0.57407 0.05482 0.5743 0.05352 0.57546 C 0.04753 0.58009 0.05248 0.57963 0.04857 0.57963 C 0.05118 0.62338 0.06198 0.67778 0.04389 0.71528 C 0.03959 0.73842 0.04571 0.70995 0.03907 0.73009 C 0.03594 0.73912 0.03711 0.74838 0.03282 0.75717 C 0.03425 0.77477 0.03633 0.79282 0.03907 0.81018 C 0.03998 0.81551 0.04389 0.81828 0.04389 0.82291 L 0.06771 0.80602 " pathEditMode="relative" rAng="0" ptsTypes="AAAAAAAAAAAAAAAAAAAAAAAAAAAAAAAAAAAA">
                                      <p:cBhvr>
                                        <p:cTn id="45" dur="3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87" y="3560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917 0.03333 C 0.07813 0.04953 0.13998 0.0375 0.19258 0.0375 C 0.19688 0.04282 0.2017 0.05092 0.20691 0.0544 C 0.21993 0.06296 0.2405 0.06203 0.253 0.06296 C 0.25665 0.06458 0.26055 0.06481 0.26407 0.06713 C 0.26628 0.06875 0.2681 0.07153 0.27032 0.07338 C 0.27878 0.07986 0.27279 0.07245 0.2767 0.07778 C 0.27383 0.08958 0.26928 0.09838 0.26563 0.10926 C 0.2642 0.11342 0.26251 0.12199 0.26251 0.12222 C 0.26198 0.12754 0.26198 0.13333 0.26081 0.13889 C 0.2599 0.14328 0.25144 0.16203 0.25144 0.16643 C 0.253 0.16366 0.25365 0.15949 0.25612 0.15787 C 0.25743 0.15694 0.25925 0.15903 0.26081 0.15995 C 0.27045 0.16551 0.26446 0.16366 0.27514 0.1706 C 0.28803 0.17916 0.30144 0.18727 0.31472 0.19398 C 0.32461 0.19907 0.33126 0.20949 0.3418 0.21296 C 0.34779 0.21828 0.35209 0.21944 0.35925 0.22129 C 0.36368 0.22731 0.36524 0.23078 0.37032 0.23611 C 0.37487 0.24097 0.37175 0.24051 0.37514 0.24051 C 0.37618 0.24467 0.37878 0.24884 0.37826 0.25324 C 0.37761 0.2581 0.37188 0.26574 0.37188 0.26597 C 0.36771 0.28866 0.37396 0.26088 0.36563 0.28032 C 0.36029 0.29305 0.36719 0.28472 0.36251 0.29537 C 0.35678 0.30764 0.34753 0.31828 0.33698 0.32268 C 0.33529 0.33009 0.33659 0.32754 0.33386 0.33125 C 0.33685 0.33379 0.3405 0.33495 0.34336 0.3375 C 0.34532 0.33912 0.34636 0.34213 0.34805 0.34398 C 0.35482 0.35162 0.36342 0.35602 0.37188 0.35879 C 0.378 0.36389 0.38425 0.36898 0.39102 0.37153 C 0.39584 0.38125 0.40157 0.39305 0.41003 0.39676 C 0.41472 0.40648 0.41784 0.40972 0.42279 0.41805 C 0.42396 0.42014 0.42435 0.42291 0.42592 0.4243 C 0.42865 0.42662 0.43542 0.42847 0.43542 0.4287 C 0.42696 0.43264 0.42201 0.44074 0.41472 0.44768 C 0.40717 0.45509 0.40417 0.45625 0.39896 0.46458 C 0.39467 0.47176 0.39532 0.47616 0.38946 0.48148 C 0.37852 0.50324 0.36251 0.52569 0.3418 0.52569 C 0.33112 0.54282 0.33295 0.53634 0.33855 0.55532 C 0.34154 0.58403 0.34779 0.61713 0.34805 0.64629 C 0.34857 0.68703 0.34805 0.72754 0.34805 0.76852 " pathEditMode="relative" rAng="0" ptsTypes="AAAAAAAAAAAAAAAAAAAAAAAAAAAAAAAAAAAAAAAA">
                                      <p:cBhvr>
                                        <p:cTn id="49" dur="3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13" y="3675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83 0.03333 C -0.03372 0.04166 -0.04804 0.04768 -0.0621 0.05023 C -0.08385 0.05972 -0.06315 0.0493 -0.07644 0.05856 C -0.08124 0.0618 -0.08697 0.06273 -0.09218 0.06504 C -0.09674 0.0706 -0.09544 0.06713 -0.09544 0.07569 C -0.0996 0.08403 -0.09778 0.08703 -0.10508 0.09051 C -0.10782 0.10116 -0.11368 0.11134 -0.12084 0.11759 C -0.12644 0.12916 -0.12878 0.14421 -0.12878 0.15787 C -0.11823 0.16134 -0.11029 0.17037 -0.10014 0.17477 C -0.09908 0.17616 -0.0983 0.17801 -0.097 0.17916 C -0.0957 0.18032 -0.09322 0.1794 -0.09218 0.18125 C -0.08437 0.19583 -0.08749 0.23241 -0.08749 0.24259 C -0.09687 0.24861 -0.10456 0.25625 -0.11446 0.26157 C -0.12136 0.27037 -0.11342 0.2618 -0.12722 0.26805 C -0.13399 0.27106 -0.14167 0.27916 -0.14948 0.28264 C -0.1573 0.29282 -0.15066 0.28703 -0.16368 0.29097 C -0.16706 0.29236 -0.17331 0.29537 -0.17331 0.2956 C -0.17852 0.30578 -0.18438 0.30949 -0.19219 0.31643 C -0.19532 0.33611 -0.19362 0.33333 -0.20977 0.33333 C -0.20378 0.33495 -0.19779 0.33472 -0.19219 0.3375 C -0.19076 0.33819 -0.1905 0.34097 -0.18907 0.3419 C -0.18347 0.3456 -0.17722 0.34653 -0.17175 0.35023 C -0.15782 0.35926 -0.17514 0.35023 -0.16211 0.35671 C -0.15157 0.37037 -0.14076 0.3831 -0.13034 0.39676 C -0.12917 0.39838 -0.12709 0.39791 -0.12553 0.39884 C -0.12344 0.4 -0.12136 0.40162 -0.11928 0.40324 C -0.10782 0.4125 -0.11264 0.40787 -0.10665 0.41597 C -0.1056 0.41736 -0.10469 0.41921 -0.10326 0.42014 C -0.1004 0.42199 -0.09388 0.4243 -0.09388 0.42453 C -0.10586 0.42685 -0.11784 0.4368 -0.12722 0.44768 C -0.13112 0.45208 -0.14154 0.46504 -0.14623 0.46666 C -0.15248 0.46875 -0.15886 0.46805 -0.16524 0.46875 C -0.16628 0.47083 -0.16706 0.47338 -0.16836 0.47523 C -0.1698 0.47708 -0.17201 0.47731 -0.17331 0.4794 C -0.17435 0.48102 -0.17396 0.48379 -0.17487 0.48565 C -0.17709 0.49074 -0.18112 0.49629 -0.18438 0.50046 C -0.18659 0.50926 -0.19206 0.51227 -0.19701 0.51921 C -0.19753 0.52153 -0.19857 0.52523 -0.19857 0.52546 C -0.2017 0.52662 -0.2073 0.52523 -0.20821 0.52986 C -0.21303 0.55185 -0.21042 0.57014 -0.20821 0.5912 C -0.20743 0.62986 -0.20847 0.66736 -0.20326 0.70486 C -0.20521 0.71227 -0.20639 0.71898 -0.20821 0.72639 C -0.20625 0.79421 -0.22084 0.78356 -0.18282 0.78356 " pathEditMode="relative" rAng="0" ptsTypes="AAAAAAAAAAAAAAAAAAAAAAAAAAAAAAAAAAAAAAAAAAA">
                                      <p:cBhvr>
                                        <p:cTn id="53" dur="3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05" y="3752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309 2.22222E-6 C -0.0444 0.00046 -0.05351 0.00231 -0.05572 0.00416 C -0.06315 0.01018 -0.05377 0.00787 -0.06354 0.01065 C -0.08138 0.01597 -0.09947 0.01759 -0.11758 0.01898 C -0.12292 0.02129 -0.12813 0.02315 -0.13347 0.02546 C -0.14154 0.03241 -0.15118 0.04444 -0.16042 0.04861 C -0.16667 0.05741 -0.17032 0.05903 -0.17956 0.06134 C -0.18112 0.06273 -0.18243 0.06435 -0.18425 0.06551 C -0.18581 0.06643 -0.1879 0.0662 -0.18907 0.06782 C -0.19024 0.06944 -0.19063 0.07407 -0.19063 0.0743 C -0.18646 0.07477 -0.18191 0.07453 -0.178 0.07616 C -0.16875 0.08009 -0.16355 0.08588 -0.15417 0.08889 C -0.14896 0.0956 -0.14532 0.10069 -0.13816 0.1037 C -0.13607 0.10555 -0.12123 0.11574 -0.11915 0.11828 C -0.11185 0.12662 -0.10691 0.13518 -0.1017 0.14583 C -0.10092 0.14768 -0.09153 0.15347 -0.09062 0.15416 C -0.08437 0.16319 -0.07617 0.16898 -0.06679 0.16898 C -0.08177 0.17639 -0.09856 0.17824 -0.11446 0.18171 C -0.12696 0.18449 -0.13894 0.1912 -0.15092 0.19653 C -0.15743 0.19953 -0.16459 0.19791 -0.17149 0.19861 C -0.18425 0.2044 -0.17774 0.20231 -0.19063 0.20509 C -0.20274 0.21041 -0.21511 0.21227 -0.22709 0.21782 C -0.2405 0.22384 -0.23295 0.22384 -0.23972 0.23055 C -0.24831 0.23912 -0.25586 0.24305 -0.2668 0.24305 C -0.25456 0.24884 -0.27019 0.24051 -0.2573 0.25162 C -0.25404 0.25463 -0.24987 0.25555 -0.24623 0.25787 C -0.23698 0.27083 -0.22748 0.28611 -0.21446 0.2919 C -0.20639 0.30463 -0.20795 0.30301 -0.19532 0.30856 C -0.18503 0.31759 -0.17409 0.32268 -0.16198 0.32546 C -0.15313 0.3294 -0.14753 0.33611 -0.13816 0.33611 C -0.15625 0.3368 -0.17409 0.3368 -0.19219 0.33819 C -0.20938 0.33935 -0.22409 0.3544 -0.23972 0.36134 C -0.24597 0.36967 -0.23972 0.36296 -0.25092 0.36782 C -0.26211 0.37268 -0.27136 0.38518 -0.28269 0.38889 C -0.28894 0.39467 -0.29597 0.3993 -0.30326 0.40162 C -0.30612 0.40416 -0.30821 0.4081 -0.31133 0.41018 C -0.3142 0.41227 -0.32084 0.41435 -0.32084 0.41458 C -0.32982 0.42245 -0.33711 0.42315 -0.34779 0.425 C -0.353 0.42963 -0.35053 0.42916 -0.35417 0.42916 C -0.34727 0.43379 -0.33659 0.44259 -0.32865 0.44606 C -0.325 0.46551 -0.33021 0.4456 -0.3224 0.45879 C -0.31563 0.46991 -0.32435 0.4868 -0.31133 0.49259 C -0.30456 0.50116 -0.30938 0.51342 -0.30482 0.52407 C -0.30118 0.53194 -0.29493 0.53264 -0.28907 0.53472 C -0.28178 0.53727 -0.27383 0.54051 -0.2668 0.54537 C -0.26576 0.54398 -0.26498 0.54051 -0.26355 0.54097 C -0.25977 0.54282 -0.26316 0.55208 -0.26355 0.55347 C -0.2625 0.56227 -0.26081 0.57037 -0.26042 0.57916 C -0.25951 0.60416 -0.26928 0.63727 -0.27461 0.66157 C -0.2767 0.67037 -0.28086 0.67708 -0.28269 0.68703 C -0.28425 0.69606 -0.28646 0.70208 -0.28907 0.70995 C -0.2931 0.72315 -0.29375 0.73264 -0.30014 0.74375 C -0.30066 0.74884 -0.30053 0.7537 -0.3017 0.75833 C -0.30222 0.76065 -0.30417 0.76111 -0.30482 0.76296 C -0.30573 0.76574 -0.3056 0.76852 -0.30639 0.77153 C -0.31003 0.78241 -0.31771 0.78426 -0.32553 0.78426 " pathEditMode="relative" rAng="0" ptsTypes="AAAAAAAAAAAAAAAAAAAAAAAAAAAAAAAAAAAAAAAAAAAAAAAAAAAAAAAA">
                                      <p:cBhvr>
                                        <p:cTn id="57" dur="3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60" y="3921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751 -0.01111 C 0.04336 -0.00764 0.04883 -0.00255 0.05508 -0.00047 C 0.07813 0.00717 0.05873 -0.00278 0.07566 0.0037 C 0.08321 0.00648 0.09076 0.01041 0.09792 0.01435 C 0.10456 0.01805 0.11042 0.02315 0.1168 0.02708 C 0.11993 0.02893 0.12644 0.03125 0.12644 0.03148 C 0.13178 0.03889 0.14128 0.04236 0.14857 0.04606 C 0.1573 0.06389 0.18555 0.06088 0.19792 0.06088 C 0.19271 0.06319 0.18737 0.06574 0.18191 0.06736 C 0.17461 0.06944 0.16667 0.06967 0.15977 0.07361 C 0.15261 0.07754 0.14636 0.08333 0.13907 0.08634 C 0.13438 0.09051 0.13008 0.09236 0.12487 0.09491 C 0.11719 0.10463 0.10938 0.10972 0.10105 0.11782 C 0.09076 0.12754 0.10196 0.12245 0.08998 0.12639 C 0.08139 0.13379 0.07722 0.1331 0.06615 0.13472 C 0.05313 0.14028 0.06941 0.13333 0.05665 0.13912 C 0.05508 0.13981 0.0517 0.1412 0.0517 0.14143 C 0.0681 0.14467 0.08451 0.14676 0.10105 0.14953 C 0.10469 0.15116 0.10873 0.15185 0.11211 0.15393 C 0.11394 0.15486 0.11524 0.15694 0.1168 0.1581 C 0.11889 0.15972 0.12097 0.16111 0.12331 0.16227 C 0.12644 0.16389 0.13282 0.16643 0.13282 0.16666 C 0.13803 0.17129 0.1431 0.17129 0.14857 0.175 C 0.16094 0.1831 0.14649 0.17616 0.15821 0.18125 C 0.16654 0.19282 0.17813 0.19722 0.18842 0.20463 C 0.19844 0.21203 0.20886 0.21921 0.21836 0.22778 C 0.21993 0.22916 0.24323 0.24051 0.24701 0.24282 C 0.25378 0.24676 0.25899 0.25463 0.26615 0.25741 C 0.26928 0.25856 0.28659 0.26157 0.28842 0.2618 C 0.30144 0.26736 0.29467 0.26597 0.30899 0.26597 C 0.29415 0.26967 0.27982 0.27245 0.26459 0.27453 C 0.25261 0.27986 0.23959 0.28264 0.228 0.28912 C 0.22201 0.29259 0.21654 0.29676 0.21055 0.29977 C 0.19935 0.30555 0.20899 0.29791 0.19623 0.30602 C 0.18126 0.31597 0.19441 0.30972 0.18347 0.31435 C 0.17722 0.32315 0.18399 0.31504 0.17396 0.32083 C 0.17227 0.32176 0.17097 0.32384 0.16928 0.325 C 0.16784 0.32592 0.16615 0.32639 0.16459 0.32708 C 0.15365 0.33703 0.14519 0.35092 0.13438 0.36111 C 0.13334 0.36319 0.13282 0.36574 0.13126 0.36736 C 0.12982 0.36875 0.128 0.36852 0.12644 0.36944 C 0.12123 0.37291 0.11928 0.37754 0.11368 0.38009 C 0.10886 0.38634 0.10573 0.39282 0.10105 0.39907 C 0.10665 0.41065 0.10118 0.40231 0.11368 0.40972 C 0.12279 0.41504 0.13191 0.42037 0.14063 0.42662 C 0.14519 0.42963 0.14948 0.43333 0.15352 0.43727 C 0.1556 0.43935 0.15743 0.4419 0.15977 0.44352 C 0.16472 0.44722 0.17136 0.44838 0.17566 0.45393 C 0.18191 0.4625 0.18555 0.47083 0.1931 0.47708 C 0.19883 0.48889 0.1931 0.4794 0.20417 0.49004 C 0.22019 0.50486 0.22501 0.51504 0.24545 0.51944 C 0.25066 0.52176 0.24857 0.52153 0.2517 0.52153 C 0.25365 0.54838 0.25743 0.57477 0.25977 0.60208 C 0.25925 0.6456 0.27904 0.73264 0.24857 0.77546 C 0.22435 0.77291 0.22644 0.7831 0.22644 0.76481 " pathEditMode="relative" rAng="0" ptsTypes="AAAAAAAAAAAAAAAAAAAAAAAAAAAAAAAAAAAAAAAAAAAAAAAAAAAAAAA">
                                      <p:cBhvr>
                                        <p:cTn id="61" dur="3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68" y="3935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05 0.02222 C -0.02773 0.02639 -0.03268 0.03379 -0.03749 0.03703 C -0.04101 0.03935 -0.04492 0.03981 -0.04856 0.04143 C -0.05898 0.05185 -0.05299 0.04514 -0.06601 0.0625 C -0.06731 0.06435 -0.06927 0.06504 -0.07084 0.06666 C -0.072 0.06782 -0.07291 0.06967 -0.07395 0.07106 C -0.07669 0.08241 -0.08164 0.08703 -0.08815 0.09421 C -0.09322 0.09977 -0.09635 0.10717 -0.10092 0.11319 C -0.10313 0.1162 -0.10586 0.11967 -0.10886 0.12153 C -0.11198 0.12338 -0.11836 0.12569 -0.11836 0.12592 C -0.1224 0.13148 -0.12605 0.13287 -0.13112 0.13634 C -0.13282 0.1375 -0.13581 0.14051 -0.13581 0.14074 C -0.11732 0.14213 -0.1017 0.14676 -0.08346 0.14907 C -0.06835 0.15555 -0.05312 0.1618 -0.03749 0.16597 C -0.03177 0.17315 -0.02592 0.17754 -0.01835 0.18078 C -0.00716 0.19213 0.00899 0.19514 0.02292 0.19768 C 0.02553 0.20046 0.028 0.20393 0.03086 0.20625 C 0.03282 0.20764 0.03529 0.20694 0.03711 0.20833 C 0.03907 0.20972 0.04011 0.21296 0.04206 0.21458 C 0.04519 0.21713 0.05092 0.21944 0.05469 0.22106 C 0.06042 0.22616 0.06563 0.22847 0.07201 0.23171 C 0.07644 0.23379 0.08008 0.23796 0.08477 0.23796 C 0.05743 0.24398 0.09154 0.23703 0.02917 0.24213 C 0.02305 0.24259 0.0142 0.24815 0.00873 0.25069 C 0.0017 0.2537 -0.00507 0.25625 -0.01198 0.25903 C -0.01549 0.26041 -0.0181 0.26435 -0.02148 0.26551 C -0.0267 0.26713 -0.03216 0.2669 -0.03749 0.26759 C -0.04427 0.2706 -0.05117 0.27083 -0.05794 0.27384 C -0.0655 0.28055 -0.07513 0.28078 -0.0819 0.28866 C -0.08841 0.29606 -0.09492 0.30578 -0.10092 0.31389 C -0.10248 0.31597 -0.12084 0.31597 -0.12956 0.31597 C -0.12149 0.31944 -0.1129 0.32268 -0.10573 0.3287 C -0.10352 0.33055 -0.10196 0.33426 -0.09934 0.33518 C -0.09374 0.33727 -0.08763 0.33657 -0.0819 0.33727 C -0.05377 0.34953 -0.02395 0.35764 0.00533 0.3625 C 0.0129 0.36597 0.02019 0.36782 0.02761 0.37106 C 0.03373 0.3787 0.04167 0.37986 0.04987 0.38171 C 0.05925 0.38773 0.06706 0.39653 0.07696 0.40069 C 0.08191 0.40532 0.07969 0.40486 0.08321 0.40486 C 0.07514 0.40694 0.06732 0.40926 0.05938 0.41134 C 0.05612 0.41227 0.05313 0.41528 0.04987 0.41551 C 0.03425 0.4169 0.01876 0.41736 0.00378 0.42407 C -0.00782 0.42916 -0.02175 0.43148 -0.03268 0.43889 C -0.04114 0.44467 -0.0504 0.45092 -0.05976 0.4537 C -0.06132 0.45509 -0.06263 0.45671 -0.06445 0.45787 C -0.06575 0.45879 -0.0677 0.45879 -0.06914 0.45995 C -0.07096 0.46157 -0.072 0.46458 -0.07395 0.4662 C -0.07877 0.4706 -0.08632 0.47106 -0.09127 0.47477 C -0.1073 0.48634 -0.0944 0.48125 -0.1073 0.48541 C -0.11368 0.4912 -0.1198 0.49421 -0.12644 0.50023 C -0.128 0.50162 -0.12917 0.5037 -0.13112 0.50416 C -0.13321 0.50486 -0.1375 0.50625 -0.1375 0.50648 C -0.13269 0.50903 -0.12774 0.51157 -0.12305 0.51481 C -0.12136 0.51597 -0.12032 0.51852 -0.11836 0.51898 C -0.10222 0.52291 -0.08398 0.52315 -0.06757 0.52523 C -0.06145 0.52963 -0.0569 0.53356 -0.05013 0.53588 C -0.04388 0.54375 -0.03281 0.54514 -0.02461 0.54861 C -0.02148 0.55 -0.01523 0.55278 -0.01523 0.55301 C -0.01368 0.55416 -0.0121 0.55602 -0.01041 0.55717 C -0.00846 0.55833 -0.00416 0.55926 -0.00416 0.55949 C -0.0052 0.56203 -0.00638 0.56458 -0.00729 0.56759 C -0.00794 0.57037 -0.00794 0.57338 -0.00885 0.57616 C -0.01198 0.58611 -0.01132 0.57893 -0.01523 0.5868 C -0.01654 0.58935 -0.01718 0.59236 -0.01835 0.59514 C -0.02032 0.59953 -0.02461 0.60787 -0.02461 0.6081 C -0.02903 0.64514 -0.02461 0.60162 -0.02461 0.67778 C -0.02461 0.69074 -0.01198 0.75324 -0.03424 0.76435 C -0.04049 0.77222 -0.0457 0.77129 -0.05481 0.77268 C -0.05639 0.76643 -0.05794 0.76435 -0.06132 0.75995 " pathEditMode="relative" rAng="0" ptsTypes="AAAAAAAAAAAAAAAAAAAAAAAAAAAAAAAAAAAAAAAAAAAAAAAAAAAAAAAAAAAAAAAAAAAAA">
                                      <p:cBhvr>
                                        <p:cTn id="65" dur="3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9" y="3752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line of cartoon food&#10;&#10;Description automatically generated">
            <a:extLst>
              <a:ext uri="{FF2B5EF4-FFF2-40B4-BE49-F238E27FC236}">
                <a16:creationId xmlns:a16="http://schemas.microsoft.com/office/drawing/2014/main" id="{57A1BFA7-E713-A812-9336-434C1EC80A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631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nk background with strawberries and flowers&#10;&#10;Description automatically generated">
            <a:extLst>
              <a:ext uri="{FF2B5EF4-FFF2-40B4-BE49-F238E27FC236}">
                <a16:creationId xmlns:a16="http://schemas.microsoft.com/office/drawing/2014/main" id="{CE02E1EB-7747-EF0C-A804-07F8CAA52D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8B5F31F-2212-5B0D-5F55-024CB7501C1A}"/>
              </a:ext>
            </a:extLst>
          </p:cNvPr>
          <p:cNvSpPr txBox="1"/>
          <p:nvPr/>
        </p:nvSpPr>
        <p:spPr>
          <a:xfrm>
            <a:off x="2057882" y="2286148"/>
            <a:ext cx="8076236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rgbClr val="002060"/>
              </a:solidFill>
              <a:latin typeface="Cambria Math" panose="02040503050406030204" pitchFamily="18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altLang="en-US" sz="28700" dirty="0">
              <a:solidFill>
                <a:srgbClr val="000000"/>
              </a:solidFill>
              <a:latin typeface="Cambria Math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873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238DF-58C8-BB04-81CE-257AF148B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E99AF2-9F76-3985-4734-349C379871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3C4003-43DE-F585-652E-CF47E7BCE27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4BF3FD59-5869-BAE5-CD48-E9D321B97E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583" y="1690688"/>
            <a:ext cx="3743325" cy="382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93976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cartoon of a plane flying in the sky&#10;&#10;Description automatically generated">
            <a:extLst>
              <a:ext uri="{FF2B5EF4-FFF2-40B4-BE49-F238E27FC236}">
                <a16:creationId xmlns:a16="http://schemas.microsoft.com/office/drawing/2014/main" id="{58426D57-EE4F-A9CA-4140-F54187CA7F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10F3FAF-E053-1798-AA3B-813A3B7F756F}"/>
              </a:ext>
            </a:extLst>
          </p:cNvPr>
          <p:cNvSpPr txBox="1"/>
          <p:nvPr/>
        </p:nvSpPr>
        <p:spPr>
          <a:xfrm>
            <a:off x="-3287210" y="0"/>
            <a:ext cx="3900668" cy="670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3000" b="1" dirty="0">
                <a:solidFill>
                  <a:srgbClr val="FF0000"/>
                </a:solidFill>
                <a:latin typeface="Century Gothic" panose="020B0502020202020204" pitchFamily="34" charset="0"/>
                <a:cs typeface="Gautami" panose="020B0502040204020203" pitchFamily="34" charset="0"/>
              </a:rPr>
              <a:t>o</a:t>
            </a:r>
            <a:endParaRPr lang="vi-VN" sz="43000" b="1" dirty="0">
              <a:solidFill>
                <a:srgbClr val="FF0000"/>
              </a:solidFill>
              <a:cs typeface="Gautami" panose="020B0502040204020203" pitchFamily="34" charset="0"/>
            </a:endParaRP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9949043D-488D-DD29-03E7-B4498C11A989}"/>
              </a:ext>
            </a:extLst>
          </p:cNvPr>
          <p:cNvSpPr txBox="1">
            <a:spLocks noChangeArrowheads="1"/>
          </p:cNvSpPr>
          <p:nvPr/>
        </p:nvSpPr>
        <p:spPr>
          <a:xfrm>
            <a:off x="12192000" y="2326993"/>
            <a:ext cx="685800" cy="3124200"/>
          </a:xfrm>
          <a:prstGeom prst="rect">
            <a:avLst/>
          </a:prstGeom>
          <a:solidFill>
            <a:srgbClr val="FF0000"/>
          </a:solidFill>
        </p:spPr>
        <p:txBody>
          <a:bodyPr wrap="none" anchor="ctr">
            <a:normAutofit/>
          </a:bodyPr>
          <a:lstStyle/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3200" b="0">
              <a:latin typeface="+mn-lt"/>
            </a:endParaRP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32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78828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7037E-7 L 0.60964 -0.008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482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7 L -0.42917 0.0166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58" y="83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group of animals holding pencils&#10;&#10;Description automatically generated">
            <a:extLst>
              <a:ext uri="{FF2B5EF4-FFF2-40B4-BE49-F238E27FC236}">
                <a16:creationId xmlns:a16="http://schemas.microsoft.com/office/drawing/2014/main" id="{9CC4B2C5-BFB7-1F0F-B916-250E93D8F8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15" b="789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 Box 5">
            <a:extLst>
              <a:ext uri="{FF2B5EF4-FFF2-40B4-BE49-F238E27FC236}">
                <a16:creationId xmlns:a16="http://schemas.microsoft.com/office/drawing/2014/main" id="{6CABE81A-2B7B-423F-7C11-696489D80E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98" y="486137"/>
            <a:ext cx="2662178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0000" b="1" dirty="0">
                <a:solidFill>
                  <a:srgbClr val="FF0000"/>
                </a:solidFill>
                <a:latin typeface=".VnAvantH" pitchFamily="34" charset="0"/>
                <a:cs typeface="Times New Roman" panose="02020603050405020304" pitchFamily="18" charset="0"/>
              </a:rPr>
              <a:t>A</a:t>
            </a: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89D15C70-8516-6B4A-82D3-9139F599D2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7869" y="1907411"/>
            <a:ext cx="220015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Hình0402">
            <a:extLst>
              <a:ext uri="{FF2B5EF4-FFF2-40B4-BE49-F238E27FC236}">
                <a16:creationId xmlns:a16="http://schemas.microsoft.com/office/drawing/2014/main" id="{341E30D0-7A1F-65C0-BBF6-7A190CFDC9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1" t="17985" r="7452" b="21816"/>
          <a:stretch/>
        </p:blipFill>
        <p:spPr bwMode="auto">
          <a:xfrm>
            <a:off x="8114817" y="1617561"/>
            <a:ext cx="3078866" cy="27895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67439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789F96E-C109-C789-98AF-F4921745ED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" y="0"/>
            <a:ext cx="12303177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71B11D6-92B6-B6EB-6510-3DE5039ED164}"/>
              </a:ext>
            </a:extLst>
          </p:cNvPr>
          <p:cNvSpPr txBox="1"/>
          <p:nvPr/>
        </p:nvSpPr>
        <p:spPr>
          <a:xfrm>
            <a:off x="4203287" y="74235"/>
            <a:ext cx="3900668" cy="670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3000" b="1" dirty="0">
                <a:solidFill>
                  <a:srgbClr val="FF0000"/>
                </a:solidFill>
                <a:latin typeface="Century Gothic" panose="020B0502020202020204" pitchFamily="34" charset="0"/>
                <a:cs typeface="Gautami" panose="020B0502040204020203" pitchFamily="34" charset="0"/>
              </a:rPr>
              <a:t>a</a:t>
            </a:r>
            <a:endParaRPr lang="vi-VN" sz="43000" b="1" dirty="0">
              <a:solidFill>
                <a:srgbClr val="FF0000"/>
              </a:solidFill>
              <a:cs typeface="Gautami" panose="020B0502040204020203" pitchFamily="34" charset="0"/>
            </a:endParaRP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DAC6207D-075E-094E-6559-899B224D91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667" b="80000" l="15823" r="75316">
                        <a14:foregroundMark x1="15823" y1="23333" x2="18354" y2="35000"/>
                        <a14:foregroundMark x1="43671" y1="80000" x2="51266" y2="75000"/>
                        <a14:foregroundMark x1="75316" y1="21667" x2="73418" y2="51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989" t="16216" r="19101" b="13515"/>
          <a:stretch>
            <a:fillRect/>
          </a:stretch>
        </p:blipFill>
        <p:spPr bwMode="auto">
          <a:xfrm>
            <a:off x="4876800" y="1232703"/>
            <a:ext cx="2438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59984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rectangular frame with a blue border and purple bubbles&#10;&#10;Description automatically generated with medium confidence">
            <a:extLst>
              <a:ext uri="{FF2B5EF4-FFF2-40B4-BE49-F238E27FC236}">
                <a16:creationId xmlns:a16="http://schemas.microsoft.com/office/drawing/2014/main" id="{BC8DCCD5-FD14-1831-360C-C18BF11A10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C7C5AE4-29AE-C93D-5A1B-DE2C2632D2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5559" y="2222339"/>
            <a:ext cx="800583" cy="2981446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1700">
              <a:solidFill>
                <a:srgbClr val="00B050"/>
              </a:solidFill>
              <a:latin typeface=".VnAvant" pitchFamily="34" charset="0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7CE2A8EA-46A5-051F-6585-3242CC0E83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667" b="80000" l="15823" r="75316">
                        <a14:foregroundMark x1="15823" y1="23333" x2="18354" y2="35000"/>
                        <a14:foregroundMark x1="43671" y1="80000" x2="51266" y2="75000"/>
                        <a14:foregroundMark x1="75316" y1="21667" x2="73418" y2="51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989" t="16216" r="19101" b="13515"/>
          <a:stretch>
            <a:fillRect/>
          </a:stretch>
        </p:blipFill>
        <p:spPr bwMode="auto">
          <a:xfrm>
            <a:off x="12572440" y="457200"/>
            <a:ext cx="2438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8BF63CA-43DF-33B4-E8B1-95C8E6C0B62F}"/>
              </a:ext>
            </a:extLst>
          </p:cNvPr>
          <p:cNvSpPr txBox="1"/>
          <p:nvPr/>
        </p:nvSpPr>
        <p:spPr>
          <a:xfrm>
            <a:off x="4145666" y="-173620"/>
            <a:ext cx="3900668" cy="670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3000" b="1" dirty="0">
                <a:solidFill>
                  <a:srgbClr val="FF0000"/>
                </a:solidFill>
                <a:latin typeface="Century Gothic" panose="020B0502020202020204" pitchFamily="34" charset="0"/>
                <a:cs typeface="Gautami" panose="020B0502040204020203" pitchFamily="34" charset="0"/>
              </a:rPr>
              <a:t>o</a:t>
            </a:r>
            <a:endParaRPr lang="vi-VN" sz="43000" b="1" dirty="0">
              <a:solidFill>
                <a:srgbClr val="FF0000"/>
              </a:solidFill>
              <a:cs typeface="Gautam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510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-0.63125 0.0722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563" y="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paper with stars on it&#10;&#10;Description automatically generated">
            <a:extLst>
              <a:ext uri="{FF2B5EF4-FFF2-40B4-BE49-F238E27FC236}">
                <a16:creationId xmlns:a16="http://schemas.microsoft.com/office/drawing/2014/main" id="{A55ADFE5-C1F2-AF2F-0B03-A0D363BA10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91" b="885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 Box 2">
            <a:extLst>
              <a:ext uri="{FF2B5EF4-FFF2-40B4-BE49-F238E27FC236}">
                <a16:creationId xmlns:a16="http://schemas.microsoft.com/office/drawing/2014/main" id="{4F84375C-C54F-3E98-90A2-C53ACBDD28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9676" y="939478"/>
            <a:ext cx="2590800" cy="466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0" dirty="0">
                <a:solidFill>
                  <a:srgbClr val="FF0000"/>
                </a:solidFill>
                <a:latin typeface=".VnTimeH" pitchFamily="34" charset="0"/>
              </a:rPr>
              <a:t>Ă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51AA5B2-E524-1E21-B2A8-8DA093D5C4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2456" y1="17483" x2="50000" y2="20979"/>
                        <a14:foregroundMark x1="50000" y1="20979" x2="53509" y2="195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7676" y="2080891"/>
            <a:ext cx="29718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5">
            <a:extLst>
              <a:ext uri="{FF2B5EF4-FFF2-40B4-BE49-F238E27FC236}">
                <a16:creationId xmlns:a16="http://schemas.microsoft.com/office/drawing/2014/main" id="{D26A3B0C-C3EE-F44E-F193-88081223FE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2" b="94534" l="4715" r="96526">
                        <a14:foregroundMark x1="10422" y1="49839" x2="10422" y2="54662"/>
                        <a14:foregroundMark x1="11663" y1="47910" x2="4715" y2="59486"/>
                        <a14:foregroundMark x1="32258" y1="90032" x2="46154" y2="90032"/>
                        <a14:foregroundMark x1="23077" y1="86817" x2="37965" y2="93569"/>
                        <a14:foregroundMark x1="63275" y1="91318" x2="85112" y2="94855"/>
                        <a14:foregroundMark x1="96774" y1="62058" x2="89330" y2="77170"/>
                        <a14:foregroundMark x1="32258" y1="322" x2="48387" y2="48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251" y="3098478"/>
            <a:ext cx="2012950" cy="17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0550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D073016-B734-483B-8953-5BADEE1451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38600" y="0"/>
            <a:ext cx="8157458" cy="6858000"/>
          </a:xfrm>
          <a:prstGeom prst="rect">
            <a:avLst/>
          </a:prstGeom>
          <a:gradFill>
            <a:gsLst>
              <a:gs pos="2000">
                <a:schemeClr val="accent1"/>
              </a:gs>
              <a:gs pos="78000">
                <a:schemeClr val="accent1">
                  <a:lumMod val="50000"/>
                </a:schemeClr>
              </a:gs>
              <a:gs pos="100000">
                <a:srgbClr val="000000">
                  <a:alpha val="85000"/>
                </a:srgb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0A7EAB6-59D3-4325-8DE6-E0CA4009CE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4537" y="1839884"/>
            <a:ext cx="8157460" cy="5017687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  <a:alpha val="30000"/>
                </a:schemeClr>
              </a:gs>
              <a:gs pos="100000">
                <a:srgbClr val="000000">
                  <a:alpha val="44000"/>
                </a:srgb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063179" y="-33131"/>
            <a:ext cx="6857999" cy="6923403"/>
          </a:xfrm>
          <a:prstGeom prst="rect">
            <a:avLst/>
          </a:prstGeom>
          <a:gradFill>
            <a:gsLst>
              <a:gs pos="56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5B42F3-CF2E-18BD-2F0E-B153B8A8EE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0" y="457200"/>
            <a:ext cx="10566400" cy="5943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3225409-6B7D-EBC3-5937-81E9E01E82EA}"/>
              </a:ext>
            </a:extLst>
          </p:cNvPr>
          <p:cNvSpPr txBox="1"/>
          <p:nvPr/>
        </p:nvSpPr>
        <p:spPr>
          <a:xfrm>
            <a:off x="4270094" y="567159"/>
            <a:ext cx="2917784" cy="55544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4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â</a:t>
            </a:r>
          </a:p>
        </p:txBody>
      </p:sp>
    </p:spTree>
    <p:extLst>
      <p:ext uri="{BB962C8B-B14F-4D97-AF65-F5344CB8AC3E}">
        <p14:creationId xmlns:p14="http://schemas.microsoft.com/office/powerpoint/2010/main" val="11974771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MN Long Biên Bài giảng DH Cá vàng bơi NH Chú ếch con</Template>
  <TotalTime>68</TotalTime>
  <Words>100</Words>
  <Application>Microsoft Office PowerPoint</Application>
  <PresentationFormat>Widescreen</PresentationFormat>
  <Paragraphs>30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1" baseType="lpstr">
      <vt:lpstr>.VnAvant</vt:lpstr>
      <vt:lpstr>.VnAvantH</vt:lpstr>
      <vt:lpstr>.VnTime</vt:lpstr>
      <vt:lpstr>.VnTimeH</vt:lpstr>
      <vt:lpstr>Arial</vt:lpstr>
      <vt:lpstr>Calibri</vt:lpstr>
      <vt:lpstr>Calibri Light</vt:lpstr>
      <vt:lpstr>Cambria Math</vt:lpstr>
      <vt:lpstr>Century Gothic</vt:lpstr>
      <vt:lpstr>Gautami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Vu Danh Tu</dc:creator>
  <cp:lastModifiedBy>tú uyên</cp:lastModifiedBy>
  <cp:revision>2</cp:revision>
  <dcterms:created xsi:type="dcterms:W3CDTF">2024-01-09T13:13:28Z</dcterms:created>
  <dcterms:modified xsi:type="dcterms:W3CDTF">2024-10-12T13:36:47Z</dcterms:modified>
</cp:coreProperties>
</file>