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84"/>
    <a:srgbClr val="F878DD"/>
    <a:srgbClr val="F9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5BF21-57F3-411B-B6FA-93104DD1A31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E48E3-4B6A-48AB-933D-479584B7B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9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986D1-C294-41E9-9489-3D77456F2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F70DC-4F9F-4FBF-B64C-BFB110C6C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AC5F0-306A-49CE-A897-EF720E64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2E9B8-F843-4170-AE47-A3B2A49C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DDAE1-6CE1-4FA6-8181-A4E11FF7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66C8-E1D7-4ADE-9B91-17EE949D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7C1E4-B61A-4ABD-9825-DD76F4437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5100B-3827-42F9-B83F-4AB12234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5B40C-F3FB-495A-9DD0-E75D12E0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1C24-5F23-4731-98C9-A9799F69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959F92-68DB-44AC-83C8-63D7D6BF7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C71FA-26CB-4652-98B7-B903213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B2A54-6678-42CB-84F1-955A3D25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5F081-E462-44B5-9F8A-62706A9A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510DF-7592-45C3-A83D-2BAFF6A4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5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D1B8-D298-484B-B743-87A1E194A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9D99E-86DD-4247-B413-E2D9D35C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40B82-1D19-4067-BE59-F99A3B0D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653B8-6DE6-4C67-B249-334C9CF4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03722-4809-434B-8646-81D1232F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2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B334C-D6F6-496E-B481-510805D6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7EFE-2CE9-42F7-A7A6-B083586E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09367-0842-4744-B5C2-6B89AE37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1620C-F3E0-4B27-9875-7D57DE1F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F70D8-0098-412C-BBFE-47FF048A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2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89A5-4177-4A61-870B-958B34E7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CCC9D-38D1-4D0D-B8B8-5EE612A9E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30332-14FD-4E00-8C3A-B5FD60B18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DC30B-C04F-410F-9BFB-90E30C4D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CEC47-6583-41EF-9CA8-C10F15C8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EF4C0-208C-4A7D-9B72-84BC493C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7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509F-2903-49B5-8D69-695D8929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852CF-4B7C-4900-8427-B7131DF88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A4276-26A5-48B1-A78D-150466DE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92565-08F8-4F6A-9C56-91EBCEA1C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FA3E9-5580-437A-91A8-3549D4C70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7F35C-733C-48A4-9CF5-AEEA7A06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B3BB4-E790-4D49-B56F-4DA3E45B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64D09-841F-4F05-9BBE-2131FE09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FD46-2F28-47A3-A381-B08649201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ADD73-7DE6-4C8C-A314-AC7BE619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E8166-EF1E-43A3-8B2E-68DF356E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ADECA-3EBB-4D0B-A5E9-5A066416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9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08AFD-4A60-4BAD-880F-62DA585D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F13AF-3934-4F42-9DAB-426E0329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977B8-A1DA-433E-8FE2-D561E748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EF899-18E1-42D6-B11D-79BF28FA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2D70C-4F17-4460-8617-BBBF9801A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C6E99-1DC1-446D-BDE8-B03E9514C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BC54B-F402-409D-8AF8-312988B1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CCB2E-86A1-41BE-B89B-9AEA6AFC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646B9-B9BE-4379-B73F-E475B3E7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FEC7-0A07-41DD-8338-C78C3E5E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1DFB0-94A5-4ACC-8E35-51206DAE2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06B3F-3D2B-4423-B169-62CA0DEFA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ECC60-4A6B-4FE6-893F-AF6D8680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A4E16-192B-4842-9282-EBC5A3B2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8E2F-C176-4EF2-BA20-F4773010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A41EA-119E-4C76-A2F7-DC1A1CF8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438A-86AC-4FCF-81A9-366BA9F4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3D31E-84BB-4841-A9D0-B573C81DF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6E9C-9630-4628-BBDF-EC7B9FADE66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8AF1C-0191-4226-BFE7-59D708023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E08C5-0484-40C5-B9E9-D12D98D69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209F-0140-42F4-B567-C38EDE4E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5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5804F-BDAF-4D26-863C-B633CF9A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0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4131D3-0443-4FB1-B914-7087C477135B}"/>
              </a:ext>
            </a:extLst>
          </p:cNvPr>
          <p:cNvSpPr/>
          <p:nvPr/>
        </p:nvSpPr>
        <p:spPr>
          <a:xfrm>
            <a:off x="3770489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en-US" b="1" dirty="0">
                <a:solidFill>
                  <a:srgbClr val="002060"/>
                </a:solidFill>
              </a:rPr>
              <a:t>ỦY BAN NHÂN DÂN QUẬN LONG BIÊN</a:t>
            </a:r>
          </a:p>
          <a:p>
            <a:r>
              <a:rPr lang="vi-VN" altLang="en-US" b="1" dirty="0">
                <a:solidFill>
                  <a:srgbClr val="002060"/>
                </a:solidFill>
              </a:rPr>
              <a:t>    TRƯỜNG MẦM NON LONG BIÊN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F676C-665D-419D-9D06-2C4B1861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758031"/>
            <a:ext cx="22193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C08B75-5D8A-4D5A-9CEA-9F2ACF934413}"/>
              </a:ext>
            </a:extLst>
          </p:cNvPr>
          <p:cNvSpPr/>
          <p:nvPr/>
        </p:nvSpPr>
        <p:spPr>
          <a:xfrm>
            <a:off x="3669983" y="2960469"/>
            <a:ext cx="4852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056B0-1EB8-41D1-A874-12F297DCF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983" y="3778121"/>
            <a:ext cx="716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1A36D7-7FA6-48C6-B762-C448E5157683}"/>
              </a:ext>
            </a:extLst>
          </p:cNvPr>
          <p:cNvSpPr/>
          <p:nvPr/>
        </p:nvSpPr>
        <p:spPr>
          <a:xfrm>
            <a:off x="3770489" y="44622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– 5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3EC45-1B7E-4734-9B2A-FF4E3B28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7A2B0-B434-4582-9E8F-241D4F62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6" b="91977" l="5349" r="94884">
                        <a14:foregroundMark x1="9767" y1="85465" x2="8488" y2="86744"/>
                        <a14:foregroundMark x1="90581" y1="86163" x2="91744" y2="87907"/>
                        <a14:foregroundMark x1="52907" y1="92209" x2="45814" y2="92093"/>
                        <a14:foregroundMark x1="45814" y1="92093" x2="43256" y2="91395"/>
                        <a14:foregroundMark x1="10814" y1="67093" x2="12558" y2="67442"/>
                        <a14:foregroundMark x1="19884" y1="61047" x2="20233" y2="63721"/>
                        <a14:foregroundMark x1="21744" y1="50465" x2="21977" y2="52209"/>
                        <a14:foregroundMark x1="16047" y1="58140" x2="17907" y2="59186"/>
                        <a14:foregroundMark x1="13256" y1="46744" x2="12674" y2="48256"/>
                        <a14:foregroundMark x1="5349" y1="58721" x2="5930" y2="60116"/>
                        <a14:foregroundMark x1="5349" y1="75116" x2="7326" y2="76744"/>
                        <a14:foregroundMark x1="11977" y1="75349" x2="11977" y2="72907"/>
                        <a14:foregroundMark x1="8023" y1="69535" x2="6860" y2="69535"/>
                        <a14:foregroundMark x1="20814" y1="70930" x2="21047" y2="69767"/>
                        <a14:foregroundMark x1="83605" y1="16395" x2="85698" y2="12326"/>
                        <a14:foregroundMark x1="73721" y1="10814" x2="73721" y2="10814"/>
                        <a14:foregroundMark x1="79535" y1="8837" x2="79535" y2="8837"/>
                        <a14:foregroundMark x1="85000" y1="8256" x2="85000" y2="8256"/>
                        <a14:foregroundMark x1="90581" y1="9302" x2="90581" y2="9302"/>
                        <a14:foregroundMark x1="92326" y1="15465" x2="92326" y2="15465"/>
                        <a14:foregroundMark x1="93140" y1="21047" x2="93140" y2="21047"/>
                        <a14:foregroundMark x1="88488" y1="26512" x2="88488" y2="26512"/>
                        <a14:foregroundMark x1="81744" y1="26279" x2="81744" y2="26279"/>
                        <a14:foregroundMark x1="76047" y1="24186" x2="76047" y2="24186"/>
                        <a14:foregroundMark x1="74535" y1="18372" x2="74535" y2="18372"/>
                        <a14:foregroundMark x1="90814" y1="66512" x2="89419" y2="66860"/>
                        <a14:foregroundMark x1="89070" y1="56279" x2="87907" y2="55233"/>
                        <a14:foregroundMark x1="90349" y1="47326" x2="90349" y2="47326"/>
                        <a14:foregroundMark x1="80930" y1="45000" x2="80930" y2="45000"/>
                        <a14:foregroundMark x1="84767" y1="70698" x2="84767" y2="70698"/>
                        <a14:foregroundMark x1="87442" y1="72093" x2="87442" y2="72093"/>
                        <a14:foregroundMark x1="85000" y1="75349" x2="85000" y2="75349"/>
                        <a14:foregroundMark x1="89767" y1="76860" x2="89767" y2="76860"/>
                        <a14:foregroundMark x1="91163" y1="70930" x2="91163" y2="70930"/>
                        <a14:foregroundMark x1="92674" y1="69186" x2="92674" y2="69186"/>
                        <a14:foregroundMark x1="93837" y1="73953" x2="93837" y2="73953"/>
                        <a14:foregroundMark x1="94884" y1="77907" x2="94884" y2="77907"/>
                        <a14:foregroundMark x1="92907" y1="80349" x2="92907" y2="80349"/>
                        <a14:foregroundMark x1="94302" y1="82558" x2="94302" y2="82558"/>
                        <a14:foregroundMark x1="57093" y1="54302" x2="57093" y2="54302"/>
                        <a14:foregroundMark x1="80116" y1="60814" x2="80116" y2="60814"/>
                        <a14:backgroundMark x1="65116" y1="72326" x2="65116" y2="72326"/>
                        <a14:backgroundMark x1="69884" y1="72907" x2="69884" y2="72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379" y="4120445"/>
            <a:ext cx="2974621" cy="297462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AFC6FC6-9847-4406-8706-9761396B115F}"/>
              </a:ext>
            </a:extLst>
          </p:cNvPr>
          <p:cNvSpPr/>
          <p:nvPr/>
        </p:nvSpPr>
        <p:spPr>
          <a:xfrm>
            <a:off x="4278135" y="146755"/>
            <a:ext cx="3048000" cy="1433689"/>
          </a:xfrm>
          <a:prstGeom prst="cloud">
            <a:avLst/>
          </a:prstGeom>
          <a:solidFill>
            <a:srgbClr val="F878D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đạm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E11BA-1E75-458F-97DF-3FCC2A0E2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819" y="1682697"/>
            <a:ext cx="3136723" cy="16954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E342C-3C86-4CFA-A490-8E2A4A465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543" y="3886552"/>
            <a:ext cx="3136723" cy="1800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CDE44-7B24-43D5-8363-FDE3D1C10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457" y="1682697"/>
            <a:ext cx="3225799" cy="16383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5BBE82-DC1D-4B8E-BCAD-53B9DB5D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457" y="3694640"/>
            <a:ext cx="3047999" cy="1800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0289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7F30ED-9827-442B-8676-DD4A143B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F00C0-3F0B-4E9B-B611-0668329A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43" y="2028117"/>
            <a:ext cx="2912071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4116D-37DC-4936-AAF4-C6372F62B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56" y="2053518"/>
            <a:ext cx="2466975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AB13B41B-29AA-4E7E-8E20-7279407201C0}"/>
              </a:ext>
            </a:extLst>
          </p:cNvPr>
          <p:cNvSpPr/>
          <p:nvPr/>
        </p:nvSpPr>
        <p:spPr>
          <a:xfrm>
            <a:off x="3390314" y="-7308"/>
            <a:ext cx="3939173" cy="18478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B36226-78C6-442A-AAF3-F0E9DDA0D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034" y="2073272"/>
            <a:ext cx="2466975" cy="16287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C7D1-9BB0-4F1C-B450-138DF398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780" y="4624207"/>
            <a:ext cx="2714063" cy="160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3B2EC-45D4-4D1D-8682-155856E4E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8159" y="4389436"/>
            <a:ext cx="2571750" cy="1781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20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CC6424-DF7A-4A99-9453-AF68E844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43EB75-ACE0-4658-A6B4-CB092A8E3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15" y="2981911"/>
            <a:ext cx="2241232" cy="20121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126AA4-912B-4716-9C7E-DBC0EEE5D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90" y="2981912"/>
            <a:ext cx="2241232" cy="2012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989943-AF0C-4185-9BC6-3FA2B8434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566" y="2981911"/>
            <a:ext cx="2241232" cy="20121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A347AE62-2179-4761-B761-C75DBE1FD5A9}"/>
              </a:ext>
            </a:extLst>
          </p:cNvPr>
          <p:cNvSpPr/>
          <p:nvPr/>
        </p:nvSpPr>
        <p:spPr>
          <a:xfrm>
            <a:off x="3963798" y="126610"/>
            <a:ext cx="3582793" cy="1505243"/>
          </a:xfrm>
          <a:prstGeom prst="cloud">
            <a:avLst/>
          </a:prstGeom>
          <a:solidFill>
            <a:srgbClr val="F87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54BF55-6A46-4C36-936C-47DFFD8C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4"/>
            <a:ext cx="12192000" cy="6836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6F04B-F462-4FF4-BB6E-6515DA554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12" y="1833045"/>
            <a:ext cx="2647950" cy="1733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FD8CF42-5377-4B54-9181-EE69D71EC96A}"/>
              </a:ext>
            </a:extLst>
          </p:cNvPr>
          <p:cNvSpPr/>
          <p:nvPr/>
        </p:nvSpPr>
        <p:spPr>
          <a:xfrm>
            <a:off x="7666892" y="154745"/>
            <a:ext cx="3924887" cy="1567674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49CE4-6269-4DFF-A17B-F1B3C4061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917" y="2442359"/>
            <a:ext cx="2466975" cy="184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F1A65-4705-4A98-95AA-2B9A22094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404" y="3366284"/>
            <a:ext cx="2466975" cy="1743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478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648DED-01E6-49F1-A82B-0D149D7C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11FAD7D-FCD3-407E-BDD3-B5C479518D2E}"/>
              </a:ext>
            </a:extLst>
          </p:cNvPr>
          <p:cNvSpPr/>
          <p:nvPr/>
        </p:nvSpPr>
        <p:spPr>
          <a:xfrm>
            <a:off x="4051495" y="209445"/>
            <a:ext cx="4089010" cy="1674055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30AF5-A256-4DB5-84EB-CEDBAC3B4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62" y="2120704"/>
            <a:ext cx="2705100" cy="1798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6E7C3-BAE7-4544-9A7F-CE02784E0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779" y="2120704"/>
            <a:ext cx="2604061" cy="1628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6373D-C71B-4630-AAD4-B369CD62D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132" y="4393138"/>
            <a:ext cx="2619375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D4BC18-E768-4FDC-99BC-233ECACE1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362" y="4393138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69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B9DB2-E16F-4737-A68C-F375575BC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6FDE408-4006-4CB9-92DA-69325908F3F8}"/>
              </a:ext>
            </a:extLst>
          </p:cNvPr>
          <p:cNvSpPr/>
          <p:nvPr/>
        </p:nvSpPr>
        <p:spPr>
          <a:xfrm>
            <a:off x="3530992" y="126609"/>
            <a:ext cx="4346916" cy="1885072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4E54B-D697-4B24-AFCB-A27FBFD1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751" y="2524124"/>
            <a:ext cx="2533650" cy="18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AEF92B-AD4E-43D4-B4FD-8F127FB1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19" y="2524124"/>
            <a:ext cx="2447925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03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819F4-77E9-41BA-B39A-6998BDF7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5D11B-57FC-4BC1-84F3-01287F8D5209}"/>
              </a:ext>
            </a:extLst>
          </p:cNvPr>
          <p:cNvSpPr txBox="1"/>
          <p:nvPr/>
        </p:nvSpPr>
        <p:spPr>
          <a:xfrm>
            <a:off x="2452466" y="1443841"/>
            <a:ext cx="72870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>
                <a:solidFill>
                  <a:srgbClr val="EC1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35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72483-87F5-4AE3-9037-88069990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45" y="-1338350"/>
            <a:ext cx="12534314" cy="8934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25524-ED33-4C06-9F2A-D401961EA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32" y="1522039"/>
            <a:ext cx="3614957" cy="2906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F1F065-866E-44E9-A5DC-AF22A8546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313" y="2786156"/>
            <a:ext cx="3614955" cy="2906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1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40E31-2286-4EA8-B7BA-F6826FD7B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EDEFEF8-A11D-4E93-A621-F98821513521}"/>
              </a:ext>
            </a:extLst>
          </p:cNvPr>
          <p:cNvSpPr/>
          <p:nvPr/>
        </p:nvSpPr>
        <p:spPr>
          <a:xfrm>
            <a:off x="4810806" y="-112542"/>
            <a:ext cx="3671667" cy="192727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706DD-8B54-4991-8869-6896DF7C4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17" y="1814731"/>
            <a:ext cx="2179809" cy="1823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55E0E-6388-45FD-8B83-F82D193FD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471" y="4089384"/>
            <a:ext cx="2179808" cy="1698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6120C-4551-4DEC-81D7-1AD905E9A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389" y="1927273"/>
            <a:ext cx="2316794" cy="1735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1A476-E707-46A3-B39C-21D17C86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640" y="4089384"/>
            <a:ext cx="2328596" cy="1698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5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8E07BD-6C49-420C-8D73-DFA5818E485A}"/>
              </a:ext>
            </a:extLst>
          </p:cNvPr>
          <p:cNvGrpSpPr/>
          <p:nvPr/>
        </p:nvGrpSpPr>
        <p:grpSpPr>
          <a:xfrm>
            <a:off x="0" y="0"/>
            <a:ext cx="12192000" cy="6696075"/>
            <a:chOff x="0" y="0"/>
            <a:chExt cx="12192000" cy="66960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109FC1-E3ED-4490-9448-7F573576C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6960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82B8DA-9DE8-44D9-A2EF-461C63B52992}"/>
                </a:ext>
              </a:extLst>
            </p:cNvPr>
            <p:cNvSpPr txBox="1"/>
            <p:nvPr/>
          </p:nvSpPr>
          <p:spPr>
            <a:xfrm>
              <a:off x="3249637" y="3108960"/>
              <a:ext cx="563647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EC1C8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GIỎI NHẤT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1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Mời bạn ăn- Lệ Quyên Official- Cô Quyên mầm non">
            <a:hlinkClick r:id="" action="ppaction://media"/>
            <a:extLst>
              <a:ext uri="{FF2B5EF4-FFF2-40B4-BE49-F238E27FC236}">
                <a16:creationId xmlns:a16="http://schemas.microsoft.com/office/drawing/2014/main" id="{AB74308B-3E83-409D-8C1C-A2519BAEB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B949A-3021-4433-B149-C212B2AB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C91C10-B7B7-4172-9795-DD7682A50C21}"/>
              </a:ext>
            </a:extLst>
          </p:cNvPr>
          <p:cNvSpPr/>
          <p:nvPr/>
        </p:nvSpPr>
        <p:spPr>
          <a:xfrm>
            <a:off x="3451274" y="351692"/>
            <a:ext cx="5289452" cy="703385"/>
          </a:xfrm>
          <a:prstGeom prst="roundRect">
            <a:avLst/>
          </a:prstGeom>
          <a:solidFill>
            <a:srgbClr val="EC1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2B817A-C2FF-4B3E-AE30-304267D83771}"/>
              </a:ext>
            </a:extLst>
          </p:cNvPr>
          <p:cNvGrpSpPr/>
          <p:nvPr/>
        </p:nvGrpSpPr>
        <p:grpSpPr>
          <a:xfrm>
            <a:off x="2498717" y="3215456"/>
            <a:ext cx="1932110" cy="1955628"/>
            <a:chOff x="2724296" y="3127864"/>
            <a:chExt cx="1932110" cy="19556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82541B-BE75-43A9-8616-BB3E3E5B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296" y="3340417"/>
              <a:ext cx="1721094" cy="1743075"/>
            </a:xfrm>
            <a:prstGeom prst="rect">
              <a:avLst/>
            </a:prstGeom>
          </p:spPr>
        </p:pic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1BE06095-3319-4F13-B600-A02BD97B9F9C}"/>
                </a:ext>
              </a:extLst>
            </p:cNvPr>
            <p:cNvSpPr/>
            <p:nvPr/>
          </p:nvSpPr>
          <p:spPr>
            <a:xfrm>
              <a:off x="4220308" y="3127864"/>
              <a:ext cx="436098" cy="473465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A93-7191-4F9B-AC39-D3EC88D6A93B}"/>
              </a:ext>
            </a:extLst>
          </p:cNvPr>
          <p:cNvGrpSpPr/>
          <p:nvPr/>
        </p:nvGrpSpPr>
        <p:grpSpPr>
          <a:xfrm>
            <a:off x="4896232" y="3215456"/>
            <a:ext cx="1992605" cy="1979808"/>
            <a:chOff x="5080065" y="3103683"/>
            <a:chExt cx="1992605" cy="19798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F5C55C-DDCB-4283-A42A-E8C53775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65" y="3340416"/>
              <a:ext cx="1857375" cy="1743075"/>
            </a:xfrm>
            <a:prstGeom prst="rect">
              <a:avLst/>
            </a:prstGeom>
          </p:spPr>
        </p:pic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id="{73F1010F-3FBD-48AD-9FA4-4601AE0D58F2}"/>
                </a:ext>
              </a:extLst>
            </p:cNvPr>
            <p:cNvSpPr/>
            <p:nvPr/>
          </p:nvSpPr>
          <p:spPr>
            <a:xfrm>
              <a:off x="6636572" y="3103683"/>
              <a:ext cx="436098" cy="473465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D0D563-CAB5-46E8-B2EA-C0D31D2B87D9}"/>
              </a:ext>
            </a:extLst>
          </p:cNvPr>
          <p:cNvGrpSpPr/>
          <p:nvPr/>
        </p:nvGrpSpPr>
        <p:grpSpPr>
          <a:xfrm>
            <a:off x="7401241" y="3341406"/>
            <a:ext cx="2139177" cy="1829678"/>
            <a:chOff x="7565259" y="3192267"/>
            <a:chExt cx="2139177" cy="18296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35734-0F41-4399-B06C-91A20ECC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5259" y="3364596"/>
              <a:ext cx="1857375" cy="1657349"/>
            </a:xfrm>
            <a:prstGeom prst="rect">
              <a:avLst/>
            </a:prstGeom>
          </p:spPr>
        </p:pic>
        <p:pic>
          <p:nvPicPr>
            <p:cNvPr id="1026" name="Picture 2" descr="Hình ảnh Dấu Kiểm Màu Xanh Lá Cây PNG , Dấu Kiểm Màu Xanh Lá Cây PNG , Dấu  Tích Xanh, Màu Xanh Lá PNG và Vector với nền trong suốt để">
              <a:extLst>
                <a:ext uri="{FF2B5EF4-FFF2-40B4-BE49-F238E27FC236}">
                  <a16:creationId xmlns:a16="http://schemas.microsoft.com/office/drawing/2014/main" id="{0F70AEB8-E145-4EFA-825D-3B7180D22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9556" y1="61778" x2="24000" y2="35111"/>
                          <a14:foregroundMark x1="71556" y1="32444" x2="62667" y2="52889"/>
                          <a14:foregroundMark x1="65778" y1="44000" x2="44889" y2="59111"/>
                          <a14:foregroundMark x1="74667" y1="41333" x2="36000" y2="52889"/>
                          <a14:foregroundMark x1="50667" y1="38222" x2="24000" y2="52889"/>
                          <a14:foregroundMark x1="39111" y1="47111" x2="41778" y2="61778"/>
                          <a14:foregroundMark x1="48000" y1="64889" x2="32889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0971" y="3192267"/>
              <a:ext cx="473465" cy="47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6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FFC222-DFB0-4128-B221-B109A7FD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54A12-8AAC-4F25-8CBB-BFA16A089F7C}"/>
              </a:ext>
            </a:extLst>
          </p:cNvPr>
          <p:cNvSpPr/>
          <p:nvPr/>
        </p:nvSpPr>
        <p:spPr>
          <a:xfrm>
            <a:off x="3451274" y="225084"/>
            <a:ext cx="5289452" cy="829994"/>
          </a:xfrm>
          <a:prstGeom prst="roundRect">
            <a:avLst/>
          </a:prstGeom>
          <a:solidFill>
            <a:srgbClr val="EC1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D1ECC-BD52-4208-B2C7-E2FAA4EF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394" y="2831729"/>
            <a:ext cx="2853175" cy="2249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C31BE-52C0-4014-B5BE-FAA3AC4ED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367" y="3209339"/>
            <a:ext cx="2265192" cy="17335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06817897-3E1E-4B44-AB82-53533116CEC9}"/>
              </a:ext>
            </a:extLst>
          </p:cNvPr>
          <p:cNvSpPr/>
          <p:nvPr/>
        </p:nvSpPr>
        <p:spPr>
          <a:xfrm>
            <a:off x="3670246" y="4942889"/>
            <a:ext cx="548640" cy="66118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9F461-0D89-40E2-9C7D-71224C64E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333" y1="61979" x2="57843" y2="53125"/>
                        <a14:foregroundMark x1="57843" y1="53125" x2="66667" y2="38021"/>
                        <a14:foregroundMark x1="70588" y1="34375" x2="54412" y2="55729"/>
                        <a14:foregroundMark x1="54412" y1="55729" x2="26471" y2="55208"/>
                        <a14:foregroundMark x1="26471" y1="55208" x2="24020" y2="53646"/>
                        <a14:foregroundMark x1="50980" y1="55208" x2="36275" y2="65104"/>
                        <a14:foregroundMark x1="55882" y1="9896" x2="47549" y2="9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2524" y="5081348"/>
            <a:ext cx="702507" cy="6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4FE8B8-5180-4000-9F9C-AA7190B5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FF1FB270-B1EC-4BD9-A98E-5157DED6A4F0}"/>
              </a:ext>
            </a:extLst>
          </p:cNvPr>
          <p:cNvSpPr/>
          <p:nvPr/>
        </p:nvSpPr>
        <p:spPr>
          <a:xfrm>
            <a:off x="6484863" y="371988"/>
            <a:ext cx="3671667" cy="1611557"/>
          </a:xfrm>
          <a:prstGeom prst="cloud">
            <a:avLst/>
          </a:prstGeom>
          <a:solidFill>
            <a:srgbClr val="EC1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64C2E-2A76-4AAC-B467-485E0D07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24" y="2475914"/>
            <a:ext cx="2556509" cy="1955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7B0FA-A92A-421F-BCE3-F7576EC6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136" y="2337721"/>
            <a:ext cx="2761727" cy="218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209F3A-0239-4C4A-B472-7A5A6AECA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058" y="2337721"/>
            <a:ext cx="2633700" cy="2054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53A30A-70DB-4312-835B-756E53C4D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400" y="4431838"/>
            <a:ext cx="707197" cy="65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90CAD8-0722-451C-BD21-13D218022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234" y="4321266"/>
            <a:ext cx="707197" cy="658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1FA3F-243B-47EC-8CEA-05E0F7BCA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015" y="4535478"/>
            <a:ext cx="402371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0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63E2C1F7-493C-4639-9A37-FFC1AF94E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6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99B1C7-58BB-4BCB-B86B-34F924F26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1999" cy="683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C22EE-90D1-4F71-BD14-CD00F8C9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4" y="643467"/>
            <a:ext cx="4022372" cy="3118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A606B-368D-4999-B59C-975F74EE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6" y="903111"/>
            <a:ext cx="2810933" cy="2619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8252C-3CF1-4EA2-8064-4D31C678E293}"/>
              </a:ext>
            </a:extLst>
          </p:cNvPr>
          <p:cNvSpPr txBox="1"/>
          <p:nvPr/>
        </p:nvSpPr>
        <p:spPr>
          <a:xfrm>
            <a:off x="5392562" y="1767807"/>
            <a:ext cx="4665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n</a:t>
            </a:r>
            <a:r>
              <a:rPr lang="vi-V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6302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CFC263-CED6-4DE1-B00B-38DE65AA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332E2-C7A4-4DC7-AF5C-27B4C418B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46" b="92954" l="10000" r="90000">
                        <a14:foregroundMark x1="48500" y1="7196" x2="48700" y2="8396"/>
                        <a14:foregroundMark x1="19300" y1="85607" x2="16500" y2="92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8478" y="2032001"/>
            <a:ext cx="6840027" cy="4562298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EA6B91C-DA7A-4201-9A88-5D89AED56B81}"/>
              </a:ext>
            </a:extLst>
          </p:cNvPr>
          <p:cNvSpPr/>
          <p:nvPr/>
        </p:nvSpPr>
        <p:spPr>
          <a:xfrm>
            <a:off x="6389512" y="16935"/>
            <a:ext cx="4944533" cy="24496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615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BC073-9BC1-41AF-AA8D-DA01E1E4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190DB-3A42-41B6-A51D-D226B5E000D5}"/>
              </a:ext>
            </a:extLst>
          </p:cNvPr>
          <p:cNvSpPr txBox="1"/>
          <p:nvPr/>
        </p:nvSpPr>
        <p:spPr>
          <a:xfrm>
            <a:off x="4097866" y="790222"/>
            <a:ext cx="340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30F6DA-ED7A-490F-B035-5DCDD7CA6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997" y="1545173"/>
            <a:ext cx="719390" cy="280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B0F193-E59E-4054-A002-FB2AC6961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853" y="1561580"/>
            <a:ext cx="719390" cy="2804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0C2424-877B-4C55-816E-DEF48014D60C}"/>
              </a:ext>
            </a:extLst>
          </p:cNvPr>
          <p:cNvGrpSpPr/>
          <p:nvPr/>
        </p:nvGrpSpPr>
        <p:grpSpPr>
          <a:xfrm>
            <a:off x="1338505" y="1528366"/>
            <a:ext cx="2619375" cy="2011187"/>
            <a:chOff x="1338505" y="1528366"/>
            <a:chExt cx="2619375" cy="2011187"/>
          </a:xfrm>
        </p:grpSpPr>
        <p:sp>
          <p:nvSpPr>
            <p:cNvPr id="9" name="Flowchart: Terminator 8">
              <a:extLst>
                <a:ext uri="{FF2B5EF4-FFF2-40B4-BE49-F238E27FC236}">
                  <a16:creationId xmlns:a16="http://schemas.microsoft.com/office/drawing/2014/main" id="{8AD36ACF-B907-48AB-9D4B-E121D5479F5F}"/>
                </a:ext>
              </a:extLst>
            </p:cNvPr>
            <p:cNvSpPr/>
            <p:nvPr/>
          </p:nvSpPr>
          <p:spPr>
            <a:xfrm>
              <a:off x="2240583" y="1528366"/>
              <a:ext cx="705556" cy="26811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2E5358-EFCE-4369-BD48-133592AD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505" y="1796478"/>
              <a:ext cx="2619375" cy="17430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3A1ED-4EFB-4A78-A5A8-68163C81A33C}"/>
              </a:ext>
            </a:extLst>
          </p:cNvPr>
          <p:cNvGrpSpPr/>
          <p:nvPr/>
        </p:nvGrpSpPr>
        <p:grpSpPr>
          <a:xfrm>
            <a:off x="4553578" y="1479814"/>
            <a:ext cx="2493609" cy="2059739"/>
            <a:chOff x="4553578" y="1479814"/>
            <a:chExt cx="2493609" cy="20597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AE7CDA-4A19-4FEE-9BDA-B649EBE0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3578" y="1872678"/>
              <a:ext cx="2493609" cy="16668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C16B2C-7D6E-419B-AAAF-1D916A0C2EDD}"/>
                </a:ext>
              </a:extLst>
            </p:cNvPr>
            <p:cNvSpPr txBox="1"/>
            <p:nvPr/>
          </p:nvSpPr>
          <p:spPr>
            <a:xfrm>
              <a:off x="5562882" y="147981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D51BBC-3C63-41D9-9D14-F0E19C5C5FE2}"/>
              </a:ext>
            </a:extLst>
          </p:cNvPr>
          <p:cNvGrpSpPr/>
          <p:nvPr/>
        </p:nvGrpSpPr>
        <p:grpSpPr>
          <a:xfrm>
            <a:off x="7730860" y="1498108"/>
            <a:ext cx="2619375" cy="2113171"/>
            <a:chOff x="7730860" y="1498108"/>
            <a:chExt cx="2619375" cy="21131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B7C2B4-61CF-4906-9B5D-97250FF9D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0860" y="1873064"/>
              <a:ext cx="2619375" cy="173821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22268C-DFB7-48FC-BF97-E88D3B579704}"/>
                </a:ext>
              </a:extLst>
            </p:cNvPr>
            <p:cNvSpPr txBox="1"/>
            <p:nvPr/>
          </p:nvSpPr>
          <p:spPr>
            <a:xfrm>
              <a:off x="8727745" y="1498108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7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718C4E-611E-4845-9400-A631A6BC1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24E37D9-85F4-48E6-8FA6-9BDABE0B33A0}"/>
              </a:ext>
            </a:extLst>
          </p:cNvPr>
          <p:cNvSpPr/>
          <p:nvPr/>
        </p:nvSpPr>
        <p:spPr>
          <a:xfrm>
            <a:off x="3443110" y="191913"/>
            <a:ext cx="4222045" cy="1433689"/>
          </a:xfrm>
          <a:prstGeom prst="cloud">
            <a:avLst/>
          </a:prstGeom>
          <a:solidFill>
            <a:srgbClr val="F9BF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2DC762-4C3D-4FDC-B4DF-4B2E38CA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094" y="2604911"/>
            <a:ext cx="19431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984EE-9DBD-42CF-972C-BBF32DC13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0455">
            <a:off x="4435888" y="2274061"/>
            <a:ext cx="1945342" cy="1831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76FEA-7B5B-4509-823F-5748750AF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463">
            <a:off x="7852542" y="2449617"/>
            <a:ext cx="1895475" cy="1781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37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5C7BEB-C0CB-4CDD-B43D-13443D04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812A856D-ACC1-410D-B219-3961DA2DE39E}"/>
              </a:ext>
            </a:extLst>
          </p:cNvPr>
          <p:cNvSpPr/>
          <p:nvPr/>
        </p:nvSpPr>
        <p:spPr>
          <a:xfrm>
            <a:off x="3443110" y="191913"/>
            <a:ext cx="4222045" cy="1433689"/>
          </a:xfrm>
          <a:prstGeom prst="cloud">
            <a:avLst/>
          </a:prstGeom>
          <a:solidFill>
            <a:srgbClr val="F9BF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5186A-8660-4700-9773-257E4D49B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55" y="1981360"/>
            <a:ext cx="2460978" cy="2117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08CD7-3B86-41C9-A36F-0544532EC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0928">
            <a:off x="6670754" y="1950681"/>
            <a:ext cx="2509525" cy="2014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7D19C-71E3-4B3D-8B66-1D8F4FD5D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6364">
            <a:off x="2143941" y="4684606"/>
            <a:ext cx="2598339" cy="1852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39041-BBCA-4312-B4D1-7BE737EA8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8682">
            <a:off x="6057616" y="4707973"/>
            <a:ext cx="2325764" cy="1805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5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35460-293D-4C8B-892B-681AE60B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E01EDFD-5022-4789-BCC4-09BFB27725E5}"/>
              </a:ext>
            </a:extLst>
          </p:cNvPr>
          <p:cNvSpPr/>
          <p:nvPr/>
        </p:nvSpPr>
        <p:spPr>
          <a:xfrm>
            <a:off x="6389513" y="16935"/>
            <a:ext cx="3409244" cy="16763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26" name="Picture 2" descr="Bí quyết luộc ngô ngon, ngọt cực đơn giản không phải ai cũng ...">
            <a:extLst>
              <a:ext uri="{FF2B5EF4-FFF2-40B4-BE49-F238E27FC236}">
                <a16:creationId xmlns:a16="http://schemas.microsoft.com/office/drawing/2014/main" id="{03D50D88-EF31-43E8-A5BD-F14C74A8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4" y="2043288"/>
            <a:ext cx="1895475" cy="1813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0791BA-196E-48CE-A1BF-F66D7CF8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53" y="2043288"/>
            <a:ext cx="1847850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0DBDE-4FE4-4F93-AA63-95238E047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873" y="1973437"/>
            <a:ext cx="19431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D8EBD-5A54-49AC-9A35-2C93F44C6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592" y="4151489"/>
            <a:ext cx="19431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B2BB8-F6EB-4C63-88D7-3BDAAAC8B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588" y="4194351"/>
            <a:ext cx="1847850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90C97F-00C2-42C3-84C6-3E826889C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838" y="4251501"/>
            <a:ext cx="1790700" cy="1685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851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B99E8-3571-4721-AAD4-7768A59A3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4A4FA28-522A-469D-BD6B-2E079BD4A264}"/>
              </a:ext>
            </a:extLst>
          </p:cNvPr>
          <p:cNvSpPr/>
          <p:nvPr/>
        </p:nvSpPr>
        <p:spPr>
          <a:xfrm>
            <a:off x="3920243" y="164143"/>
            <a:ext cx="3409244" cy="16763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512EB-892E-4601-9D25-864724B17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45" y="2593623"/>
            <a:ext cx="2466973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C056C-6B14-4860-A6AC-CC3F6AE27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3" y="2593623"/>
            <a:ext cx="2466974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66521-385D-4228-856D-7334B2195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256" y="2565048"/>
            <a:ext cx="2466975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18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375</Words>
  <Application>Microsoft Office PowerPoint</Application>
  <PresentationFormat>Widescreen</PresentationFormat>
  <Paragraphs>34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47</cp:revision>
  <dcterms:created xsi:type="dcterms:W3CDTF">2024-10-03T15:14:31Z</dcterms:created>
  <dcterms:modified xsi:type="dcterms:W3CDTF">2024-10-06T14:16:27Z</dcterms:modified>
</cp:coreProperties>
</file>