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5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6600"/>
    <a:srgbClr val="FF9900"/>
    <a:srgbClr val="CC3300"/>
    <a:srgbClr val="FFFF00"/>
    <a:srgbClr val="FFFA00"/>
    <a:srgbClr val="FEF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160" y="-9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4129"/>
      </p:ext>
    </p:extLst>
  </p:cSld>
  <p:clrMapOvr>
    <a:masterClrMapping/>
  </p:clrMapOvr>
  <p:transition spd="slow" advTm="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94336"/>
      </p:ext>
    </p:extLst>
  </p:cSld>
  <p:clrMapOvr>
    <a:masterClrMapping/>
  </p:clrMapOvr>
  <p:transition spd="slow" advTm="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9263"/>
      </p:ext>
    </p:extLst>
  </p:cSld>
  <p:clrMapOvr>
    <a:masterClrMapping/>
  </p:clrMapOvr>
  <p:transition spd="slow" advTm="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77584"/>
      </p:ext>
    </p:extLst>
  </p:cSld>
  <p:clrMapOvr>
    <a:masterClrMapping/>
  </p:clrMapOvr>
  <p:transition spd="slow" advTm="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98255"/>
      </p:ext>
    </p:extLst>
  </p:cSld>
  <p:clrMapOvr>
    <a:masterClrMapping/>
  </p:clrMapOvr>
  <p:transition spd="slow" advTm="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6819"/>
      </p:ext>
    </p:extLst>
  </p:cSld>
  <p:clrMapOvr>
    <a:masterClrMapping/>
  </p:clrMapOvr>
  <p:transition spd="slow" advTm="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3839"/>
      </p:ext>
    </p:extLst>
  </p:cSld>
  <p:clrMapOvr>
    <a:masterClrMapping/>
  </p:clrMapOvr>
  <p:transition spd="slow" advTm="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646"/>
      </p:ext>
    </p:extLst>
  </p:cSld>
  <p:clrMapOvr>
    <a:masterClrMapping/>
  </p:clrMapOvr>
  <p:transition spd="slow" advTm="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50472"/>
      </p:ext>
    </p:extLst>
  </p:cSld>
  <p:clrMapOvr>
    <a:masterClrMapping/>
  </p:clrMapOvr>
  <p:transition spd="slow" advTm="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79643"/>
      </p:ext>
    </p:extLst>
  </p:cSld>
  <p:clrMapOvr>
    <a:masterClrMapping/>
  </p:clrMapOvr>
  <p:transition spd="slow" advTm="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40598"/>
      </p:ext>
    </p:extLst>
  </p:cSld>
  <p:clrMapOvr>
    <a:masterClrMapping/>
  </p:clrMapOvr>
  <p:transition spd="slow" advTm="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9D6B-284D-4C60-B1A2-52DE0C2DF0C0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7FF73-76CE-4D47-80C4-1685254B1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9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9.wdp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0675" y="209550"/>
            <a:ext cx="447985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MẦM NON LONG BIÊN</a:t>
            </a:r>
            <a:endParaRPr lang="vi-VN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380814"/>
            <a:ext cx="533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HOẠT ĐỘNG NHẬN BIẾT</a:t>
            </a:r>
          </a:p>
          <a:p>
            <a:pPr algn="ctr"/>
            <a:r>
              <a:rPr lang="en-US" sz="17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NHẬN BIẾT PHÂN </a:t>
            </a:r>
            <a:r>
              <a:rPr lang="en-US" sz="17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BIẾT: MÀU VÀNG </a:t>
            </a:r>
            <a:r>
              <a:rPr lang="en-US" sz="17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- MÀU XANH</a:t>
            </a:r>
            <a:endParaRPr lang="vi-VN" sz="17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7567" y="329428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Chi</a:t>
            </a:r>
          </a:p>
          <a:p>
            <a:r>
              <a:rPr lang="en-US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D3</a:t>
            </a:r>
            <a:endParaRPr lang="vi-VN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79651" y="4386944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Long Biên, tháng 01 năm 2024</a:t>
            </a:r>
            <a:endParaRPr lang="en-US" sz="1600" b="1" i="1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4100" y="1808673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2000" b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938018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9352886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4286" r="19048" b="12699"/>
          <a:stretch/>
        </p:blipFill>
        <p:spPr>
          <a:xfrm>
            <a:off x="2476500" y="643890"/>
            <a:ext cx="419100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470882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066800"/>
            <a:ext cx="33147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0" b="8981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1269" y="531019"/>
            <a:ext cx="4081462" cy="408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55115"/>
      </p:ext>
    </p:extLst>
  </p:cSld>
  <p:clrMapOvr>
    <a:masterClrMapping/>
  </p:clrMapOvr>
  <p:transition spd="slow" advTm="5000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209800" y="20955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58487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9050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5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:circle/>
      </p:transition>
    </mc:Choice>
    <mc:Fallback xmlns="">
      <p:transition spd="slow" advTm="5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286" b="9342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313" y="1209146"/>
            <a:ext cx="4905375" cy="272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61204"/>
      </p:ext>
    </p:extLst>
  </p:cSld>
  <p:clrMapOvr>
    <a:masterClrMapping/>
  </p:clrMapOvr>
  <p:transition spd="slow" advTm="6000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209550"/>
            <a:ext cx="3657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THI XEM AI NHANH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725" t="6015" r="9839" b="9548"/>
          <a:stretch/>
        </p:blipFill>
        <p:spPr>
          <a:xfrm>
            <a:off x="2819399" y="971550"/>
            <a:ext cx="3581401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4600" y="590550"/>
            <a:ext cx="3743325" cy="3743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2600" y="590550"/>
            <a:ext cx="4724400" cy="472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7000" y="1114425"/>
            <a:ext cx="32956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84729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514350"/>
            <a:ext cx="4648200" cy="7620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NHANH TAY NHANH MẮT</a:t>
            </a:r>
            <a:endParaRPr lang="en-US" sz="2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81" y="74871"/>
            <a:ext cx="2227019" cy="2402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8" y="16392"/>
            <a:ext cx="2207142" cy="2098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0702" y="3497604"/>
            <a:ext cx="819150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21361" b="21429"/>
          <a:stretch/>
        </p:blipFill>
        <p:spPr>
          <a:xfrm>
            <a:off x="3962400" y="1407130"/>
            <a:ext cx="1143000" cy="82827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406" y="3105151"/>
            <a:ext cx="1241942" cy="11327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6370" y="1550328"/>
            <a:ext cx="1181202" cy="11812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4566" y="1485849"/>
            <a:ext cx="1376524" cy="13765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585" b="84505" l="20927" r="84665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93282" y="2811425"/>
            <a:ext cx="1791616" cy="179161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845610" y="3333750"/>
            <a:ext cx="1202390" cy="114685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096000" y="3105151"/>
            <a:ext cx="1295400" cy="123724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881822" y="1155684"/>
            <a:ext cx="1295400" cy="123724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105182" y="1548943"/>
            <a:ext cx="1202390" cy="114685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93230"/>
      </p:ext>
    </p:extLst>
  </p:cSld>
  <p:clrMapOvr>
    <a:masterClrMapping/>
  </p:clrMapOvr>
  <p:transition spd="slow" advTm="5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58</Words>
  <Application>Microsoft Office PowerPoint</Application>
  <PresentationFormat>On-screen Show (16:9)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Martin</dc:creator>
  <cp:lastModifiedBy>Techsi.vn</cp:lastModifiedBy>
  <cp:revision>30</cp:revision>
  <dcterms:created xsi:type="dcterms:W3CDTF">2021-12-12T04:01:07Z</dcterms:created>
  <dcterms:modified xsi:type="dcterms:W3CDTF">2024-01-24T08:41:45Z</dcterms:modified>
</cp:coreProperties>
</file>