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2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istrator\Downloads\Câu chuyện - Cây táo - trẻ 2 - 3 tuổ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E7CB-2881-45C4-A7E7-EAF7A46030E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9E28-C87A-48C6-8186-A0630A2A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4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8382-2E30-4A0A-BF2D-8897F007D5C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59055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622941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17384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ĐỘNG: LÀM QUEN VĂN HỌC</a:t>
            </a:r>
            <a:endParaRPr lang="en-US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0" y="256877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TRUYỆN: CÂY TÁO</a:t>
            </a:r>
            <a:endParaRPr lang="en-US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2194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Giáo viên: Trần Thanh Hòa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3972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6" b="100000" l="12214" r="81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3333" r="19754"/>
          <a:stretch/>
        </p:blipFill>
        <p:spPr>
          <a:xfrm>
            <a:off x="2362200" y="1016585"/>
            <a:ext cx="1512711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67" b="99111" l="18504" r="81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0000" r="25367"/>
          <a:stretch/>
        </p:blipFill>
        <p:spPr>
          <a:xfrm>
            <a:off x="1730022" y="3032478"/>
            <a:ext cx="184636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56" b="100000" l="26488" r="73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37353" r="33005"/>
          <a:stretch/>
        </p:blipFill>
        <p:spPr>
          <a:xfrm>
            <a:off x="304799" y="570089"/>
            <a:ext cx="1828801" cy="3222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5893" r="21291" b="-5893"/>
          <a:stretch/>
        </p:blipFill>
        <p:spPr bwMode="auto">
          <a:xfrm>
            <a:off x="4419600" y="3416885"/>
            <a:ext cx="1123244" cy="13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86" y="1276349"/>
            <a:ext cx="1944533" cy="16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1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85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5319"/>
            <a:ext cx="1524000" cy="27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7949"/>
            <a:ext cx="15176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7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949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3" y="1504950"/>
            <a:ext cx="15176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6" y="1736019"/>
            <a:ext cx="1926872" cy="19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156" y="2850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7750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53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68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Martin</dc:creator>
  <cp:lastModifiedBy>Techsi.vn</cp:lastModifiedBy>
  <cp:revision>17</cp:revision>
  <dcterms:created xsi:type="dcterms:W3CDTF">2021-11-15T03:14:39Z</dcterms:created>
  <dcterms:modified xsi:type="dcterms:W3CDTF">2024-01-15T09:15:35Z</dcterms:modified>
</cp:coreProperties>
</file>