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9" r:id="rId3"/>
    <p:sldId id="259" r:id="rId4"/>
    <p:sldId id="269" r:id="rId5"/>
    <p:sldId id="280" r:id="rId6"/>
    <p:sldId id="275" r:id="rId7"/>
    <p:sldId id="282" r:id="rId8"/>
    <p:sldId id="283" r:id="rId9"/>
    <p:sldId id="284" r:id="rId10"/>
    <p:sldId id="281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DA65-65DD-46B0-9927-43893E505882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C197E-FEC2-4745-A092-D6DC91CB0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>
        <p14:flash/>
      </p:transition>
    </mc:Choice>
    <mc:Fallback xmlns="">
      <p:transition spd="slow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96092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802674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6618" y="3657600"/>
            <a:ext cx="489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600200" y="2666107"/>
            <a:ext cx="1272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286000"/>
            <a:ext cx="8153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- Cây táo - trẻ 2 - 3 tuổi">
            <a:hlinkClick r:id="" action="ppaction://media"/>
            <a:extLst>
              <a:ext uri="{FF2B5EF4-FFF2-40B4-BE49-F238E27FC236}">
                <a16:creationId xmlns:a16="http://schemas.microsoft.com/office/drawing/2014/main" id="{1A505474-7DF5-4AE1-A6F8-7DD50EC15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2343834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" y="350216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047" y="352097"/>
            <a:ext cx="806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925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0507" y="1420533"/>
            <a:ext cx="2114097" cy="1879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415" y="3690254"/>
            <a:ext cx="2122368" cy="1953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1" b="44412" l="11621" r="67188"/>
                    </a14:imgEffect>
                  </a14:imgLayer>
                </a14:imgProps>
              </a:ext>
            </a:extLst>
          </a:blip>
          <a:srcRect l="4688" t="-48878" r="25781" b="50631"/>
          <a:stretch/>
        </p:blipFill>
        <p:spPr>
          <a:xfrm>
            <a:off x="-2570156" y="-1667490"/>
            <a:ext cx="6511912" cy="5437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78" b="96667" l="5556" r="95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9219" y="1373735"/>
            <a:ext cx="2021189" cy="2021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0" b="97400" l="51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6843" y="3600450"/>
            <a:ext cx="2067196" cy="206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1552425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990600"/>
            <a:ext cx="7459150" cy="68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4182" y="122925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661" y="2183276"/>
            <a:ext cx="3651093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4182" y="122925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552340"/>
            <a:ext cx="2901145" cy="26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982947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bươm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137352"/>
            <a:ext cx="2530569" cy="2522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7625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07" y="2372715"/>
            <a:ext cx="206672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9144000" cy="7062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0200" y="95716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700" y="351289"/>
            <a:ext cx="4800600" cy="48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0700" y="4866139"/>
            <a:ext cx="621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las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152</Words>
  <Application>Microsoft Office PowerPoint</Application>
  <PresentationFormat>On-screen Show (4:3)</PresentationFormat>
  <Paragraphs>20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37</cp:revision>
  <dcterms:created xsi:type="dcterms:W3CDTF">2023-10-18T02:19:07Z</dcterms:created>
  <dcterms:modified xsi:type="dcterms:W3CDTF">2023-12-30T04:20:52Z</dcterms:modified>
</cp:coreProperties>
</file>