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2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00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3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6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6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7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0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5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6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0352B-E03F-4C04-AD02-C1598020D29F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6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99 hình nền Powerpoint đẹp và chất lượng HD - Nhuhoapha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6268" y="214422"/>
            <a:ext cx="5499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2492" y="1999039"/>
            <a:ext cx="8247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5338" y="2645370"/>
            <a:ext cx="658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Đàn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6842" y="3408591"/>
            <a:ext cx="7158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ẫu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C4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6476" y="6436856"/>
            <a:ext cx="5259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2023-2024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369" y="1061668"/>
            <a:ext cx="767263" cy="76726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976884" y="799197"/>
            <a:ext cx="223823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3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80" t="7054" r="11414" b="15625"/>
          <a:stretch/>
        </p:blipFill>
        <p:spPr>
          <a:xfrm>
            <a:off x="0" y="56311"/>
            <a:ext cx="12191999" cy="66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82" y="431074"/>
            <a:ext cx="11357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84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99 hình nền Powerpoint đẹp và chất lượng HD - Nhuhoaphat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5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àn Gà Con - Ca Nhạc Vui Nhộ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856" y="1099582"/>
            <a:ext cx="9546336" cy="5356082"/>
          </a:xfrm>
        </p:spPr>
      </p:pic>
      <p:sp>
        <p:nvSpPr>
          <p:cNvPr id="4" name="TextBox 3"/>
          <p:cNvSpPr txBox="1"/>
          <p:nvPr/>
        </p:nvSpPr>
        <p:spPr>
          <a:xfrm>
            <a:off x="3082834" y="497191"/>
            <a:ext cx="617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9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5737" y="2414016"/>
            <a:ext cx="7663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r"/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29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863844" cy="6858594"/>
          </a:xfrm>
          <a:prstGeom prst="rect">
            <a:avLst/>
          </a:prstGeom>
        </p:spPr>
      </p:pic>
      <p:pic>
        <p:nvPicPr>
          <p:cNvPr id="5" name="Bài thơ Đàn Gà Con (Phạm Hổ) - Chủ đề thế giới động vậ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6334"/>
            <a:ext cx="11826240" cy="66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1314" y="1959429"/>
            <a:ext cx="5355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33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581" t="6428" r="11213" b="164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0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79" t="7232" r="11331" b="15714"/>
          <a:stretch/>
        </p:blipFill>
        <p:spPr>
          <a:xfrm>
            <a:off x="-1" y="30185"/>
            <a:ext cx="12228881" cy="68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5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81" t="6697" r="12217" b="1580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81" t="6875" r="11013" b="16340"/>
          <a:stretch/>
        </p:blipFill>
        <p:spPr>
          <a:xfrm>
            <a:off x="365760" y="117566"/>
            <a:ext cx="11679288" cy="65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33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69</Words>
  <Application>Microsoft Office PowerPoint</Application>
  <PresentationFormat>Widescreen</PresentationFormat>
  <Paragraphs>11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2024-01-20T01:06:32Z</dcterms:created>
  <dcterms:modified xsi:type="dcterms:W3CDTF">2024-01-22T08:34:40Z</dcterms:modified>
</cp:coreProperties>
</file>