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85" r:id="rId12"/>
    <p:sldId id="271" r:id="rId13"/>
    <p:sldId id="268" r:id="rId14"/>
    <p:sldId id="286" r:id="rId15"/>
    <p:sldId id="287" r:id="rId16"/>
    <p:sldId id="270" r:id="rId17"/>
    <p:sldId id="273" r:id="rId18"/>
    <p:sldId id="283" r:id="rId19"/>
    <p:sldId id="284" r:id="rId20"/>
    <p:sldId id="288" r:id="rId21"/>
    <p:sldId id="282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4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DA658-FA79-4661-9F65-81A941EF28D5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83FE0-2244-466D-8525-7A0D5C0FE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4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5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7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5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3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0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4C4-87DB-4991-849A-D34530AE1880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4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FA4C4-87DB-4991-849A-D34530AE1880}" type="datetimeFigureOut">
              <a:rPr lang="en-US" smtClean="0"/>
              <a:t>24/9/2024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EE5AE-2149-40E6-9101-E62510A9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op hình nền powerpoint đẹp dùng được cho mọi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1325" y="304800"/>
            <a:ext cx="6669350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QUẬN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2449141"/>
            <a:ext cx="9144000" cy="113876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16791" y="3209267"/>
            <a:ext cx="6858000" cy="175432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 “Bé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MGB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tuổi)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Thoan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93" y="6193478"/>
            <a:ext cx="3761558" cy="66452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467" y="1156605"/>
            <a:ext cx="787066" cy="787066"/>
          </a:xfrm>
        </p:spPr>
      </p:pic>
    </p:spTree>
    <p:extLst>
      <p:ext uri="{BB962C8B-B14F-4D97-AF65-F5344CB8AC3E}">
        <p14:creationId xmlns:p14="http://schemas.microsoft.com/office/powerpoint/2010/main" val="176366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Background pp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78" y="-4572000"/>
            <a:ext cx="15412278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821" y="1050271"/>
            <a:ext cx="11115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s://tse1.mm.bing.net/th?id=OIP.YCQBV57nvT-dy3kIPMtKvQHaEC&amp;pid=Api&amp;P=0&amp;h=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79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tse3.mm.bing.net/th?id=OIP.1hqfRr9TT-NlZ3cdDfw_jgHaFR&amp;pid=Api&amp;P=0&amp;h=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2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tse4.mm.bing.net/th?id=OIP.3E924DSlTQLLNiS63hyX1QHaFe&amp;pid=Api&amp;P=0&amp;h=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74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i.ytimg.com/vi/dNEeE4KIZrE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11"/>
            <a:ext cx="12282616" cy="68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5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goiy.vn/wp-content/uploads/2022/07/bai-tho-nuoc-oi-thuy-anh-768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47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Top 123+] Hình nền Powerpoint “ĐẸP NHỨC NÁCH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1081" y="3059668"/>
            <a:ext cx="6838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527" cy="77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2904" y="4797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6" name="Picture 4" descr="Phân Tích Bài Thơ Đàn Gà Mới Nở (Phạm Hổ), Đọc Và Cảm Nhận Bài Thơ Đàn Gà  Mới Nở - Điền Kim Tr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52" y="3579049"/>
            <a:ext cx="3260237" cy="31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ài thơ: Nghe lời cô giá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r="12877"/>
          <a:stretch/>
        </p:blipFill>
        <p:spPr bwMode="auto">
          <a:xfrm>
            <a:off x="482138" y="3662029"/>
            <a:ext cx="3374968" cy="30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7106" y="731519"/>
            <a:ext cx="6013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tse3.mm.bing.net/th?id=OIP.81M8Qihfoc1mTLjadL5m3QHaEK&amp;pid=Api&amp;P=0&amp;h=2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73" y="3577177"/>
            <a:ext cx="3657600" cy="309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1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P đơn giản về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5575" y="1237957"/>
            <a:ext cx="862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3379" y="3429000"/>
            <a:ext cx="1951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 smtClean="0"/>
              <a:t>Nghịch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, </a:t>
            </a:r>
            <a:r>
              <a:rPr lang="en-US" sz="2000" dirty="0" err="1" smtClean="0"/>
              <a:t>cát</a:t>
            </a:r>
            <a:endParaRPr lang="en-US" sz="2000" dirty="0"/>
          </a:p>
        </p:txBody>
      </p:sp>
      <p:pic>
        <p:nvPicPr>
          <p:cNvPr id="8" name="Picture 2" descr="https://tse1.mm.bing.net/th?id=OIP.YCQBV57nvT-dy3kIPMtKvQHaEC&amp;pid=Api&amp;P=0&amp;h=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08" y="4006800"/>
            <a:ext cx="3251887" cy="206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tse4.mm.bing.net/th?id=OIP.3E924DSlTQLLNiS63hyX1QHaFe&amp;pid=Api&amp;P=0&amp;h=2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78" y="3829110"/>
            <a:ext cx="3384300" cy="22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60978" y="3228945"/>
            <a:ext cx="2997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 smtClean="0"/>
              <a:t>Chạy</a:t>
            </a:r>
            <a:r>
              <a:rPr lang="en-US" sz="2000" dirty="0" smtClean="0"/>
              <a:t> </a:t>
            </a:r>
            <a:r>
              <a:rPr lang="en-US" sz="2000" dirty="0" err="1" smtClean="0"/>
              <a:t>nhảy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ăn</a:t>
            </a:r>
            <a:r>
              <a:rPr lang="en-US" sz="2000" dirty="0" smtClean="0"/>
              <a:t> no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1156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đẹp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8966" y="1378634"/>
            <a:ext cx="797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143" y="2361238"/>
            <a:ext cx="5770003" cy="37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7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đẹp cho PowerPoint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8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3093" y="682580"/>
            <a:ext cx="852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1831" y="1523255"/>
            <a:ext cx="90638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Kiến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Giáo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dục: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Trẻ ngoan, yêu thương đoàn kết với bạn bè.</a:t>
            </a: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</a:p>
          <a:p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powerpoint đẹp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097" y="2440838"/>
            <a:ext cx="5728119" cy="3745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8966" y="1378634"/>
            <a:ext cx="797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49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8124" y="1561514"/>
            <a:ext cx="85953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Các con ạ bài thơ Bé ơi của tác giả Phong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Thu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nói về bạn nhỏ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nghịch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đất cát và những điều nên làm: Khi trời nắng to phải vào bóng mát, khi ăn no không được chạy nhảy nên ngồi nghỉ. sáng sớm dậy phải đánh răng rửa mặt...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98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Tải +9999 Hình Nền Powerpoint Đẹp Nhất của năm 2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8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1666" y="2489272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thohay.vn/wp-content/uploads/2022/06/Loi-bai-tho-be-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0595" y="2228671"/>
            <a:ext cx="72305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TẤT CẢ CÁC CON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VÀO BUỔI HỌC SAU NHÉ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img.lovepik.com/original_origin_pic/18/07/02/fb25faaff43761cedcffa7c5f4981347.png_wh8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6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4851" y="230188"/>
            <a:ext cx="3902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Bộ Hinh Nền Powerpoint 3D Đẹp, Đơn Giản, Dễ Thương, Chuyên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ộ Hinh Nền Powerpoint 3D Đẹp, Đơn Giản, Dễ Thương, Chuyên Nghiệ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85555" y="8793854"/>
            <a:ext cx="4827375" cy="36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91425" y="1309324"/>
            <a:ext cx="8809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3929806"/>
            <a:ext cx="3036095" cy="1700213"/>
          </a:xfrm>
          <a:prstGeom prst="rect">
            <a:avLst/>
          </a:prstGeom>
        </p:spPr>
      </p:pic>
      <p:sp>
        <p:nvSpPr>
          <p:cNvPr id="14" name="AutoShape 16" descr="Phạm Hoan: CHÁU YÊU BÀ -"/>
          <p:cNvSpPr>
            <a:spLocks noChangeAspect="1" noChangeArrowheads="1"/>
          </p:cNvSpPr>
          <p:nvPr/>
        </p:nvSpPr>
        <p:spPr bwMode="auto">
          <a:xfrm>
            <a:off x="460375" y="-444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8" descr="Phạm Hoan: CHÁU YÊU BÀ -"/>
          <p:cNvSpPr>
            <a:spLocks noChangeAspect="1" noChangeArrowheads="1"/>
          </p:cNvSpPr>
          <p:nvPr/>
        </p:nvSpPr>
        <p:spPr bwMode="auto">
          <a:xfrm>
            <a:off x="612775" y="1079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62" y="3929805"/>
            <a:ext cx="2533650" cy="1800225"/>
          </a:xfrm>
          <a:prstGeom prst="rect">
            <a:avLst/>
          </a:prstGeom>
        </p:spPr>
      </p:pic>
      <p:pic>
        <p:nvPicPr>
          <p:cNvPr id="4116" name="Picture 20" descr="Phân tích hình ảnh người mẹ trong bài Con Cò (Dàn ý + 4 mẫu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681" y="3929805"/>
            <a:ext cx="2539923" cy="18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bigdata-vn.com/wp-content/uploads/2021/10/1634713959_355_Hinh-nen-pp-de-thuo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8507" y="2086377"/>
            <a:ext cx="6864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93821" y="1050271"/>
            <a:ext cx="11115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0015" y="444638"/>
            <a:ext cx="23537105" cy="21114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tse2.mm.bing.net/th?id=OIP.VCryWzlpR_Un65lBj-WN8wAAAA&amp;pid=Api&amp;P=0&amp;h=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70" y="-22664"/>
            <a:ext cx="12192000" cy="69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2904" y="4797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000" y="618175"/>
            <a:ext cx="975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Phân Tích Bài Thơ Đàn Gà Mới Nở (Phạm Hổ), Đọc Và Cảm Nhận Bài Thơ Đàn Gà  Mới Nở - Điền Kim Tr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10" y="3502303"/>
            <a:ext cx="3721473" cy="30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ài thơ: Nghe lời cô giá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r="12351"/>
          <a:stretch/>
        </p:blipFill>
        <p:spPr bwMode="auto">
          <a:xfrm>
            <a:off x="66856" y="3502304"/>
            <a:ext cx="3679372" cy="30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8737" y="3008651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1560" y="2981697"/>
            <a:ext cx="128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32886" y="2981697"/>
            <a:ext cx="134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se3.mm.bing.net/th?id=OIP.81M8Qihfoc1mTLjadL5m3QHaEK&amp;pid=Api&amp;P=0&amp;h=2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065" y="3502302"/>
            <a:ext cx="3698854" cy="30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s://recmiennam.com/wp-content/uploads/2018/04/background-powerpoint-chuyen-nghiep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7688" y="1373744"/>
            <a:ext cx="84202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s://thuthuatnhanh.com/wp-content/uploads/2020/02/hinh-mat-cuoi-nhay-mat-vui-nh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thuthuatnhanh.com/wp-content/uploads/2020/02/hinh-mat-cuoi-nhay-mat-vui-nho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thuthuatnhanh.com/wp-content/uploads/2020/02/hinh-mat-cuoi-nhay-mat-vui-nho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thuthuatnhanh.com/wp-content/uploads/2020/02/hinh-mat-cuoi-nhay-mat-vui-nho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3670478"/>
            <a:ext cx="3580327" cy="2933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347" y="4052296"/>
            <a:ext cx="4301544" cy="25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346</Words>
  <Application>Microsoft Office PowerPoint</Application>
  <PresentationFormat>Widescreen</PresentationFormat>
  <Paragraphs>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HongHa</dc:creator>
  <cp:lastModifiedBy>Admin</cp:lastModifiedBy>
  <cp:revision>70</cp:revision>
  <dcterms:created xsi:type="dcterms:W3CDTF">2022-03-12T13:34:53Z</dcterms:created>
  <dcterms:modified xsi:type="dcterms:W3CDTF">2024-09-24T02:53:02Z</dcterms:modified>
</cp:coreProperties>
</file>