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57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B3E1-22E7-45E5-BD57-4168E3FAB1BF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651A-2CAE-4646-B042-FDC226FA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38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B3E1-22E7-45E5-BD57-4168E3FAB1BF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651A-2CAE-4646-B042-FDC226FA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9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B3E1-22E7-45E5-BD57-4168E3FAB1BF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651A-2CAE-4646-B042-FDC226FA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6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B3E1-22E7-45E5-BD57-4168E3FAB1BF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651A-2CAE-4646-B042-FDC226FA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B3E1-22E7-45E5-BD57-4168E3FAB1BF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651A-2CAE-4646-B042-FDC226FA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9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B3E1-22E7-45E5-BD57-4168E3FAB1BF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651A-2CAE-4646-B042-FDC226FA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3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B3E1-22E7-45E5-BD57-4168E3FAB1BF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651A-2CAE-4646-B042-FDC226FA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6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B3E1-22E7-45E5-BD57-4168E3FAB1BF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651A-2CAE-4646-B042-FDC226FA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27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B3E1-22E7-45E5-BD57-4168E3FAB1BF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651A-2CAE-4646-B042-FDC226FA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2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B3E1-22E7-45E5-BD57-4168E3FAB1BF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651A-2CAE-4646-B042-FDC226FA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7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B3E1-22E7-45E5-BD57-4168E3FAB1BF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651A-2CAE-4646-B042-FDC226FA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6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61B3E1-22E7-45E5-BD57-4168E3FAB1BF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CE651A-2CAE-4646-B042-FDC226FA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7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BF7D-D490-C1A7-F9FA-2A0ED2CF89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9A83E-B08A-47FD-9115-158D3CF0FD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4A43A95-ACE2-8DCE-C13E-331E267C7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ED3127-9F3F-8312-65BC-4689E5954570}"/>
              </a:ext>
            </a:extLst>
          </p:cNvPr>
          <p:cNvSpPr txBox="1"/>
          <p:nvPr/>
        </p:nvSpPr>
        <p:spPr>
          <a:xfrm>
            <a:off x="2596163" y="239081"/>
            <a:ext cx="6999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00" dirty="0">
                <a:solidFill>
                  <a:srgbClr val="002060"/>
                </a:solidFill>
                <a:latin typeface="+mj-lt"/>
              </a:rPr>
              <a:t>UBND QUẬN LONG BIÊN</a:t>
            </a:r>
          </a:p>
          <a:p>
            <a:pPr algn="ctr"/>
            <a:r>
              <a:rPr lang="vi-VN" sz="1600" b="1" dirty="0">
                <a:solidFill>
                  <a:srgbClr val="002060"/>
                </a:solidFill>
                <a:latin typeface="+mj-lt"/>
              </a:rPr>
              <a:t>TRƯỜNG MẦM NON HỒNG TIẾN</a:t>
            </a:r>
            <a:endParaRPr lang="en-US" sz="16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Picture 5" descr="A logo with two people in a circle&#10;&#10;Description automatically generated">
            <a:extLst>
              <a:ext uri="{FF2B5EF4-FFF2-40B4-BE49-F238E27FC236}">
                <a16:creationId xmlns:a16="http://schemas.microsoft.com/office/drawing/2014/main" id="{0F534619-5F32-48A3-B2CD-E15DB567890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09" b="99297" l="1500" r="97474">
                        <a14:foregroundMark x1="40174" y1="50859" x2="40174" y2="50859"/>
                        <a14:foregroundMark x1="38122" y1="48828" x2="38122" y2="48828"/>
                        <a14:foregroundMark x1="36701" y1="35938" x2="36701" y2="35938"/>
                        <a14:foregroundMark x1="37017" y1="30703" x2="37017" y2="30703"/>
                        <a14:foregroundMark x1="46567" y1="30703" x2="46567" y2="30703"/>
                        <a14:foregroundMark x1="50039" y1="32109" x2="50039" y2="32109"/>
                        <a14:foregroundMark x1="57459" y1="32109" x2="57459" y2="32109"/>
                        <a14:foregroundMark x1="63378" y1="26172" x2="63378" y2="26172"/>
                        <a14:foregroundMark x1="63378" y1="25781" x2="63378" y2="25781"/>
                        <a14:foregroundMark x1="63773" y1="39766" x2="63773" y2="39766"/>
                        <a14:foregroundMark x1="64799" y1="47734" x2="65904" y2="47734"/>
                        <a14:foregroundMark x1="65509" y1="35547" x2="65509" y2="35547"/>
                        <a14:foregroundMark x1="65509" y1="35547" x2="65509" y2="35547"/>
                        <a14:foregroundMark x1="65509" y1="31016" x2="65509" y2="31016"/>
                        <a14:foregroundMark x1="60221" y1="28594" x2="60221" y2="28594"/>
                        <a14:foregroundMark x1="51776" y1="29609" x2="52486" y2="34141"/>
                        <a14:foregroundMark x1="53907" y1="40078" x2="53907" y2="41797"/>
                        <a14:foregroundMark x1="55643" y1="47031" x2="55643" y2="47031"/>
                        <a14:foregroundMark x1="56038" y1="48438" x2="56354" y2="50156"/>
                        <a14:foregroundMark x1="57774" y1="50859" x2="57774" y2="50859"/>
                        <a14:foregroundMark x1="58169" y1="50859" x2="58879" y2="49141"/>
                        <a14:foregroundMark x1="59905" y1="49844" x2="59905" y2="49844"/>
                        <a14:foregroundMark x1="59905" y1="60313" x2="59905" y2="60313"/>
                        <a14:foregroundMark x1="59905" y1="60313" x2="56748" y2="59922"/>
                        <a14:foregroundMark x1="44436" y1="58516" x2="44436" y2="58516"/>
                        <a14:foregroundMark x1="44436" y1="59609" x2="44436" y2="62031"/>
                        <a14:foregroundMark x1="44436" y1="62344" x2="44751" y2="64141"/>
                        <a14:foregroundMark x1="50039" y1="64844" x2="50039" y2="64844"/>
                        <a14:foregroundMark x1="50750" y1="65859" x2="50750" y2="65859"/>
                        <a14:foregroundMark x1="50750" y1="65859" x2="50750" y2="65859"/>
                        <a14:foregroundMark x1="50750" y1="65859" x2="50750" y2="65859"/>
                        <a14:foregroundMark x1="51066" y1="67578" x2="51776" y2="68672"/>
                        <a14:foregroundMark x1="57064" y1="50547" x2="57064" y2="50547"/>
                        <a14:foregroundMark x1="57064" y1="50547" x2="57064" y2="50547"/>
                        <a14:foregroundMark x1="64799" y1="48125" x2="64799" y2="48125"/>
                        <a14:foregroundMark x1="64799" y1="48125" x2="64799" y2="48125"/>
                        <a14:foregroundMark x1="64799" y1="47734" x2="64799" y2="47734"/>
                        <a14:foregroundMark x1="69061" y1="44609" x2="69061" y2="44609"/>
                        <a14:foregroundMark x1="69771" y1="44609" x2="69771" y2="44609"/>
                        <a14:foregroundMark x1="69771" y1="44609" x2="69771" y2="44609"/>
                        <a14:foregroundMark x1="69771" y1="42891" x2="69771" y2="41797"/>
                        <a14:foregroundMark x1="69771" y1="35938" x2="69771" y2="35938"/>
                        <a14:foregroundMark x1="69376" y1="20234" x2="69376" y2="20234"/>
                        <a14:foregroundMark x1="69061" y1="17813" x2="69061" y2="17813"/>
                        <a14:foregroundMark x1="69061" y1="16797" x2="69061" y2="16797"/>
                        <a14:foregroundMark x1="68666" y1="13281" x2="68666" y2="13281"/>
                        <a14:foregroundMark x1="68666" y1="10469" x2="68666" y2="10469"/>
                        <a14:foregroundMark x1="59905" y1="7734" x2="57064" y2="6641"/>
                        <a14:foregroundMark x1="55328" y1="6328" x2="49724" y2="6328"/>
                        <a14:foregroundMark x1="40884" y1="7031" x2="39463" y2="8047"/>
                        <a14:foregroundMark x1="35991" y1="9766" x2="35991" y2="9766"/>
                        <a14:foregroundMark x1="32439" y1="10859" x2="32439" y2="10859"/>
                        <a14:foregroundMark x1="31413" y1="10859" x2="27545" y2="12266"/>
                        <a14:foregroundMark x1="20126" y1="14297" x2="19416" y2="15391"/>
                        <a14:foregroundMark x1="18074" y1="20938" x2="16654" y2="22656"/>
                        <a14:foregroundMark x1="13102" y1="25156" x2="13102" y2="25156"/>
                        <a14:foregroundMark x1="8208" y1="30312" x2="7103" y2="32109"/>
                        <a14:foregroundMark x1="6788" y1="32813" x2="6788" y2="42500"/>
                        <a14:foregroundMark x1="5051" y1="48438" x2="5051" y2="48438"/>
                        <a14:foregroundMark x1="3946" y1="53359" x2="3946" y2="56094"/>
                        <a14:foregroundMark x1="4657" y1="58906" x2="4657" y2="58906"/>
                        <a14:foregroundMark x1="6393" y1="65547" x2="9629" y2="67969"/>
                        <a14:foregroundMark x1="20521" y1="64141" x2="20521" y2="64141"/>
                        <a14:foregroundMark x1="26835" y1="81172" x2="27151" y2="82188"/>
                        <a14:foregroundMark x1="30387" y1="84688" x2="31728" y2="86406"/>
                        <a14:foregroundMark x1="35596" y1="89219" x2="35596" y2="89219"/>
                        <a14:foregroundMark x1="41989" y1="91953" x2="43725" y2="94063"/>
                        <a14:foregroundMark x1="43725" y1="96484" x2="43725" y2="96484"/>
                        <a14:foregroundMark x1="55012" y1="98594" x2="55012" y2="98594"/>
                        <a14:foregroundMark x1="90134" y1="72500" x2="90134" y2="72500"/>
                        <a14:foregroundMark x1="92581" y1="63047" x2="92581" y2="63047"/>
                        <a14:foregroundMark x1="94002" y1="55391" x2="94002" y2="55391"/>
                        <a14:foregroundMark x1="96133" y1="50547" x2="96133" y2="50547"/>
                        <a14:foregroundMark x1="7814" y1="26172" x2="7814" y2="26172"/>
                        <a14:foregroundMark x1="13812" y1="17422" x2="13812" y2="17422"/>
                        <a14:foregroundMark x1="19416" y1="12969" x2="19416" y2="12969"/>
                        <a14:foregroundMark x1="26835" y1="8047" x2="26835" y2="8047"/>
                        <a14:foregroundMark x1="39858" y1="4219" x2="39858" y2="4219"/>
                        <a14:foregroundMark x1="53907" y1="3203" x2="53907" y2="3203"/>
                        <a14:foregroundMark x1="76085" y1="10859" x2="76085" y2="10859"/>
                        <a14:foregroundMark x1="87372" y1="19531" x2="87372" y2="19531"/>
                        <a14:foregroundMark x1="92581" y1="28594" x2="92581" y2="28594"/>
                        <a14:foregroundMark x1="95422" y1="37656" x2="95422" y2="37656"/>
                        <a14:foregroundMark x1="95817" y1="66875" x2="95817" y2="66875"/>
                        <a14:foregroundMark x1="86977" y1="79063" x2="87687" y2="80156"/>
                        <a14:foregroundMark x1="87687" y1="80469" x2="87687" y2="80469"/>
                        <a14:foregroundMark x1="90845" y1="75625" x2="90845" y2="75625"/>
                        <a14:foregroundMark x1="92976" y1="71094" x2="92976" y2="71094"/>
                        <a14:foregroundMark x1="81689" y1="87813" x2="81689" y2="87813"/>
                        <a14:foregroundMark x1="76085" y1="91641" x2="76085" y2="91641"/>
                        <a14:foregroundMark x1="66930" y1="96172" x2="66930" y2="96172"/>
                        <a14:foregroundMark x1="60931" y1="97578" x2="60931" y2="97578"/>
                        <a14:foregroundMark x1="53907" y1="99297" x2="53907" y2="99297"/>
                        <a14:foregroundMark x1="34570" y1="96484" x2="34570" y2="96484"/>
                        <a14:foregroundMark x1="26835" y1="94375" x2="26835" y2="94375"/>
                        <a14:foregroundMark x1="20837" y1="90547" x2="20837" y2="90547"/>
                        <a14:foregroundMark x1="12391" y1="81172" x2="12391" y2="81172"/>
                        <a14:foregroundMark x1="7498" y1="76641" x2="7498" y2="76641"/>
                        <a14:foregroundMark x1="4657" y1="68984" x2="4657" y2="68984"/>
                        <a14:foregroundMark x1="3236" y1="64141" x2="3236" y2="64141"/>
                        <a14:foregroundMark x1="1500" y1="57188" x2="1500" y2="57188"/>
                        <a14:foregroundMark x1="97553" y1="47734" x2="97553" y2="47734"/>
                        <a14:foregroundMark x1="55328" y1="59609" x2="55328" y2="59609"/>
                        <a14:foregroundMark x1="47908" y1="59609" x2="47908" y2="59609"/>
                        <a14:foregroundMark x1="29676" y1="47422" x2="29676" y2="47422"/>
                        <a14:foregroundMark x1="22257" y1="41172" x2="22257" y2="41172"/>
                        <a14:foregroundMark x1="21942" y1="39375" x2="21942" y2="39375"/>
                        <a14:foregroundMark x1="10971" y1="39375" x2="10971" y2="39375"/>
                        <a14:foregroundMark x1="18706" y1="45625" x2="19100" y2="47031"/>
                        <a14:foregroundMark x1="27151" y1="56484" x2="27151" y2="56484"/>
                        <a14:foregroundMark x1="30387" y1="57813" x2="30387" y2="57813"/>
                        <a14:foregroundMark x1="31018" y1="66172" x2="31018" y2="66172"/>
                        <a14:foregroundMark x1="35991" y1="74531" x2="35991" y2="74531"/>
                        <a14:foregroundMark x1="45856" y1="82188" x2="45856" y2="82188"/>
                        <a14:foregroundMark x1="64088" y1="87422" x2="64088" y2="87422"/>
                        <a14:foregroundMark x1="66930" y1="79453" x2="66930" y2="79453"/>
                        <a14:foregroundMark x1="76401" y1="65547" x2="76401" y2="65547"/>
                        <a14:foregroundMark x1="81689" y1="57188" x2="81689" y2="57188"/>
                        <a14:foregroundMark x1="74665" y1="36953" x2="74665" y2="36953"/>
                        <a14:foregroundMark x1="61642" y1="22656" x2="61642" y2="22656"/>
                        <a14:foregroundMark x1="43015" y1="16797" x2="43015" y2="16797"/>
                        <a14:foregroundMark x1="24704" y1="20938" x2="24388" y2="24063"/>
                        <a14:foregroundMark x1="21547" y1="31406" x2="21547" y2="31406"/>
                        <a14:foregroundMark x1="15233" y1="39766" x2="15233" y2="39766"/>
                        <a14:foregroundMark x1="15233" y1="39766" x2="15233" y2="39766"/>
                        <a14:foregroundMark x1="15233" y1="39766" x2="15233" y2="39766"/>
                        <a14:foregroundMark x1="15233" y1="39766" x2="14207" y2="41484"/>
                        <a14:foregroundMark x1="12391" y1="50156" x2="12391" y2="50156"/>
                        <a14:foregroundMark x1="12391" y1="50156" x2="12391" y2="50156"/>
                        <a14:foregroundMark x1="12391" y1="50156" x2="12391" y2="50156"/>
                        <a14:foregroundMark x1="15233" y1="49453" x2="15233" y2="49453"/>
                        <a14:foregroundMark x1="15233" y1="49453" x2="15233" y2="49453"/>
                        <a14:foregroundMark x1="25099" y1="47734" x2="25099" y2="47734"/>
                        <a14:foregroundMark x1="32833" y1="33438" x2="32833" y2="33438"/>
                        <a14:foregroundMark x1="33544" y1="33438" x2="33544" y2="33438"/>
                        <a14:foregroundMark x1="36701" y1="25156" x2="36701" y2="25156"/>
                        <a14:foregroundMark x1="36701" y1="25156" x2="36701" y2="25156"/>
                        <a14:foregroundMark x1="34570" y1="19922" x2="34570" y2="19922"/>
                        <a14:foregroundMark x1="43725" y1="17813" x2="43725" y2="17813"/>
                        <a14:foregroundMark x1="53591" y1="33438" x2="53591" y2="33438"/>
                        <a14:foregroundMark x1="52881" y1="42188" x2="52881" y2="42188"/>
                        <a14:foregroundMark x1="52170" y1="45625" x2="52170" y2="45625"/>
                        <a14:foregroundMark x1="50039" y1="47734" x2="50039" y2="47734"/>
                        <a14:foregroundMark x1="47198" y1="47734" x2="47198" y2="47734"/>
                        <a14:foregroundMark x1="28256" y1="44609" x2="28256" y2="44609"/>
                        <a14:foregroundMark x1="19811" y1="44609" x2="19811" y2="44609"/>
                        <a14:foregroundMark x1="19416" y1="44609" x2="19416" y2="44609"/>
                        <a14:foregroundMark x1="20837" y1="56094" x2="20837" y2="56094"/>
                        <a14:foregroundMark x1="21942" y1="57500" x2="21942" y2="61016"/>
                        <a14:foregroundMark x1="20521" y1="71406" x2="20521" y2="71406"/>
                        <a14:foregroundMark x1="23678" y1="71094" x2="23678" y2="71094"/>
                        <a14:foregroundMark x1="24388" y1="71094" x2="24388" y2="71094"/>
                        <a14:foregroundMark x1="23283" y1="77344" x2="23283" y2="77344"/>
                        <a14:foregroundMark x1="60221" y1="66875" x2="60221" y2="66875"/>
                        <a14:foregroundMark x1="70797" y1="66563" x2="70797" y2="66563"/>
                        <a14:foregroundMark x1="73244" y1="72813" x2="73244" y2="72813"/>
                        <a14:foregroundMark x1="73244" y1="52656" x2="73244" y2="52656"/>
                        <a14:foregroundMark x1="73244" y1="45625" x2="73244" y2="45625"/>
                        <a14:foregroundMark x1="76401" y1="35234" x2="76401" y2="35234"/>
                        <a14:foregroundMark x1="77822" y1="31719" x2="77822" y2="31719"/>
                        <a14:foregroundMark x1="78927" y1="26172" x2="78927" y2="26172"/>
                        <a14:foregroundMark x1="68666" y1="21641" x2="68666" y2="21641"/>
                        <a14:foregroundMark x1="59905" y1="17422" x2="59905" y2="17422"/>
                        <a14:foregroundMark x1="47198" y1="13281" x2="46172" y2="13281"/>
                        <a14:foregroundMark x1="39148" y1="13594" x2="32833" y2="19922"/>
                        <a14:foregroundMark x1="32439" y1="20234" x2="32439" y2="20234"/>
                        <a14:foregroundMark x1="28966" y1="26172" x2="28966" y2="26172"/>
                        <a14:foregroundMark x1="20521" y1="30000" x2="13102" y2="35547"/>
                        <a14:foregroundMark x1="13102" y1="35547" x2="13102" y2="35547"/>
                        <a14:foregroundMark x1="12391" y1="41172" x2="12391" y2="41172"/>
                        <a14:foregroundMark x1="12391" y1="45000" x2="12391" y2="45000"/>
                        <a14:foregroundMark x1="12391" y1="45313" x2="12391" y2="45313"/>
                        <a14:foregroundMark x1="12391" y1="48438" x2="12391" y2="49844"/>
                        <a14:foregroundMark x1="14207" y1="54688" x2="21231" y2="61641"/>
                        <a14:foregroundMark x1="27151" y1="64141" x2="27151" y2="64141"/>
                        <a14:foregroundMark x1="28966" y1="66563" x2="29676" y2="67578"/>
                        <a14:foregroundMark x1="31018" y1="68984" x2="32439" y2="70391"/>
                        <a14:foregroundMark x1="35280" y1="70391" x2="35280" y2="70391"/>
                        <a14:foregroundMark x1="38437" y1="69688" x2="39858" y2="69688"/>
                        <a14:foregroundMark x1="44751" y1="68281" x2="44751" y2="68281"/>
                        <a14:foregroundMark x1="45462" y1="66875" x2="46567" y2="66875"/>
                        <a14:foregroundMark x1="47593" y1="66875" x2="52486" y2="67578"/>
                        <a14:foregroundMark x1="55012" y1="68984" x2="55012" y2="68984"/>
                        <a14:foregroundMark x1="63378" y1="70000" x2="63378" y2="70000"/>
                        <a14:foregroundMark x1="63773" y1="69375" x2="63773" y2="69375"/>
                        <a14:foregroundMark x1="71823" y1="64453" x2="71823" y2="64453"/>
                        <a14:foregroundMark x1="74665" y1="61641" x2="74665" y2="61641"/>
                        <a14:foregroundMark x1="75691" y1="60313" x2="75691" y2="60313"/>
                        <a14:foregroundMark x1="75691" y1="59609" x2="75691" y2="59609"/>
                        <a14:foregroundMark x1="79558" y1="53672" x2="79558" y2="53672"/>
                        <a14:foregroundMark x1="82399" y1="52656" x2="82399" y2="52656"/>
                        <a14:foregroundMark x1="82399" y1="52656" x2="82399" y2="52656"/>
                        <a14:foregroundMark x1="80979" y1="51250" x2="79558" y2="50859"/>
                        <a14:foregroundMark x1="62352" y1="45625" x2="62352" y2="45625"/>
                        <a14:foregroundMark x1="63062" y1="43906" x2="63062" y2="43906"/>
                        <a14:foregroundMark x1="67640" y1="43203" x2="67640" y2="43203"/>
                        <a14:foregroundMark x1="72534" y1="42891" x2="72534" y2="42891"/>
                        <a14:foregroundMark x1="72928" y1="42891" x2="72928" y2="42891"/>
                        <a14:foregroundMark x1="73954" y1="43203" x2="74665" y2="44609"/>
                        <a14:foregroundMark x1="74665" y1="44609" x2="74665" y2="44609"/>
                        <a14:foregroundMark x1="75059" y1="45625" x2="75059" y2="47031"/>
                        <a14:foregroundMark x1="73244" y1="54688" x2="73244" y2="54688"/>
                        <a14:foregroundMark x1="73244" y1="62344" x2="72534" y2="66172"/>
                        <a14:foregroundMark x1="72534" y1="66172" x2="72534" y2="66172"/>
                        <a14:foregroundMark x1="72218" y1="67266" x2="72218" y2="70391"/>
                        <a14:foregroundMark x1="72218" y1="70703" x2="72218" y2="70703"/>
                        <a14:foregroundMark x1="72218" y1="70703" x2="72218" y2="70703"/>
                        <a14:foregroundMark x1="69061" y1="75938" x2="69061" y2="75938"/>
                        <a14:foregroundMark x1="65904" y1="79453" x2="65904" y2="79453"/>
                        <a14:foregroundMark x1="60616" y1="83281" x2="59511" y2="84688"/>
                        <a14:foregroundMark x1="58485" y1="85391" x2="58485" y2="85391"/>
                        <a14:foregroundMark x1="58485" y1="85391" x2="58485" y2="85391"/>
                        <a14:foregroundMark x1="56354" y1="85391" x2="56354" y2="85391"/>
                        <a14:foregroundMark x1="54617" y1="85000" x2="54617" y2="85000"/>
                        <a14:foregroundMark x1="52486" y1="84297" x2="49013" y2="82578"/>
                        <a14:foregroundMark x1="35991" y1="72813" x2="35991" y2="72813"/>
                        <a14:foregroundMark x1="35280" y1="72813" x2="35280" y2="72813"/>
                        <a14:foregroundMark x1="35280" y1="72813" x2="35280" y2="72813"/>
                        <a14:foregroundMark x1="35280" y1="72813" x2="35280" y2="72813"/>
                        <a14:foregroundMark x1="37727" y1="74531" x2="37727" y2="74531"/>
                        <a14:foregroundMark x1="42699" y1="74531" x2="42699" y2="74531"/>
                        <a14:foregroundMark x1="42699" y1="74531" x2="42699" y2="74531"/>
                        <a14:foregroundMark x1="43725" y1="74531" x2="43725" y2="74531"/>
                        <a14:foregroundMark x1="46567" y1="74922" x2="46567" y2="74922"/>
                        <a14:foregroundMark x1="46567" y1="74922" x2="46567" y2="74922"/>
                        <a14:foregroundMark x1="46567" y1="74922" x2="46567" y2="74922"/>
                        <a14:foregroundMark x1="49724" y1="83281" x2="49724" y2="83281"/>
                        <a14:foregroundMark x1="49724" y1="83594" x2="49724" y2="83594"/>
                        <a14:foregroundMark x1="48619" y1="83594" x2="48619" y2="83594"/>
                        <a14:foregroundMark x1="66219" y1="85703" x2="66219" y2="85703"/>
                        <a14:foregroundMark x1="70481" y1="81172" x2="70481" y2="81172"/>
                        <a14:foregroundMark x1="74349" y1="75234" x2="74349" y2="75234"/>
                        <a14:foregroundMark x1="76401" y1="71406" x2="76401" y2="71406"/>
                        <a14:foregroundMark x1="79242" y1="68672" x2="79242" y2="68672"/>
                        <a14:foregroundMark x1="82794" y1="61328" x2="82794" y2="61328"/>
                        <a14:foregroundMark x1="83504" y1="58203" x2="83504" y2="58203"/>
                        <a14:foregroundMark x1="53197" y1="48438" x2="53197" y2="48438"/>
                        <a14:foregroundMark x1="47908" y1="38359" x2="47908" y2="38359"/>
                        <a14:foregroundMark x1="47593" y1="28984" x2="47593" y2="28984"/>
                        <a14:foregroundMark x1="47593" y1="27187" x2="47593" y2="27187"/>
                        <a14:foregroundMark x1="47198" y1="21641" x2="47198" y2="21641"/>
                        <a14:foregroundMark x1="47198" y1="21641" x2="47198" y2="21641"/>
                        <a14:foregroundMark x1="31018" y1="22656" x2="31018" y2="22656"/>
                        <a14:foregroundMark x1="31018" y1="22656" x2="31018" y2="22656"/>
                        <a14:foregroundMark x1="25414" y1="34141" x2="25414" y2="34141"/>
                        <a14:foregroundMark x1="21547" y1="37344" x2="21547" y2="37344"/>
                        <a14:foregroundMark x1="16654" y1="40781" x2="16654" y2="40781"/>
                        <a14:foregroundMark x1="13102" y1="39766" x2="13102" y2="39766"/>
                        <a14:foregroundMark x1="8208" y1="42500" x2="8208" y2="42500"/>
                        <a14:foregroundMark x1="10260" y1="43594" x2="10260" y2="43594"/>
                        <a14:foregroundMark x1="10260" y1="45625" x2="10260" y2="45625"/>
                        <a14:foregroundMark x1="9629" y1="50859" x2="9629" y2="50859"/>
                        <a14:foregroundMark x1="12391" y1="51250" x2="13812" y2="50547"/>
                        <a14:foregroundMark x1="18390" y1="48828" x2="18390" y2="48828"/>
                        <a14:foregroundMark x1="18390" y1="44297" x2="18390" y2="44297"/>
                        <a14:foregroundMark x1="18390" y1="44297" x2="18390" y2="44297"/>
                        <a14:foregroundMark x1="20126" y1="38672" x2="20126" y2="38672"/>
                        <a14:foregroundMark x1="20126" y1="38672" x2="20126" y2="38672"/>
                        <a14:foregroundMark x1="28256" y1="33125" x2="30702" y2="32422"/>
                        <a14:foregroundMark x1="33544" y1="31719" x2="33544" y2="31719"/>
                        <a14:foregroundMark x1="40884" y1="24766" x2="40884" y2="24766"/>
                        <a14:foregroundMark x1="47198" y1="20625" x2="47198" y2="20625"/>
                        <a14:foregroundMark x1="49724" y1="19531" x2="49724" y2="19531"/>
                        <a14:foregroundMark x1="57459" y1="21250" x2="57459" y2="21250"/>
                        <a14:foregroundMark x1="59905" y1="22344" x2="63378" y2="25781"/>
                        <a14:foregroundMark x1="70481" y1="28984" x2="70481" y2="28984"/>
                        <a14:foregroundMark x1="70481" y1="28984" x2="72218" y2="36250"/>
                        <a14:foregroundMark x1="72534" y1="36641" x2="72534" y2="36641"/>
                        <a14:foregroundMark x1="75059" y1="41797" x2="76085" y2="42891"/>
                        <a14:foregroundMark x1="76796" y1="43203" x2="78927" y2="45313"/>
                        <a14:foregroundMark x1="79558" y1="46016" x2="81373" y2="49453"/>
                        <a14:foregroundMark x1="82399" y1="50859" x2="83110" y2="54375"/>
                        <a14:foregroundMark x1="83110" y1="54688" x2="83110" y2="55781"/>
                        <a14:foregroundMark x1="83110" y1="55781" x2="83110" y2="56797"/>
                        <a14:foregroundMark x1="84530" y1="58906" x2="85556" y2="59922"/>
                        <a14:foregroundMark x1="88713" y1="61016" x2="88713" y2="61016"/>
                        <a14:foregroundMark x1="88003" y1="54375" x2="88003" y2="54375"/>
                        <a14:foregroundMark x1="74665" y1="63438" x2="74665" y2="63438"/>
                        <a14:foregroundMark x1="65509" y1="61641" x2="65509" y2="61641"/>
                        <a14:foregroundMark x1="64088" y1="62031" x2="64088" y2="62031"/>
                        <a14:foregroundMark x1="49329" y1="51953" x2="49329" y2="51953"/>
                        <a14:foregroundMark x1="48303" y1="48438" x2="48303" y2="48438"/>
                        <a14:foregroundMark x1="55328" y1="41484" x2="55328" y2="41484"/>
                        <a14:foregroundMark x1="55328" y1="40781" x2="55328" y2="40781"/>
                        <a14:foregroundMark x1="50039" y1="31719" x2="50039" y2="31719"/>
                        <a14:foregroundMark x1="49329" y1="26172" x2="49329" y2="26172"/>
                        <a14:foregroundMark x1="49329" y1="22344" x2="49329" y2="20938"/>
                        <a14:foregroundMark x1="49329" y1="15391" x2="49329" y2="15391"/>
                        <a14:foregroundMark x1="29282" y1="43594" x2="29282" y2="43594"/>
                        <a14:foregroundMark x1="29282" y1="43594" x2="29282" y2="45625"/>
                        <a14:foregroundMark x1="32123" y1="49844" x2="32123" y2="49844"/>
                        <a14:foregroundMark x1="31413" y1="52656" x2="31413" y2="52656"/>
                        <a14:foregroundMark x1="31413" y1="53359" x2="34886" y2="60625"/>
                        <a14:foregroundMark x1="45462" y1="65547" x2="49724" y2="64453"/>
                        <a14:foregroundMark x1="53907" y1="62734" x2="53907" y2="62734"/>
                        <a14:foregroundMark x1="38753" y1="63438" x2="34254" y2="65156"/>
                        <a14:foregroundMark x1="34254" y1="64453" x2="34254" y2="64453"/>
                        <a14:foregroundMark x1="34254" y1="64141" x2="34254" y2="64141"/>
                        <a14:foregroundMark x1="52170" y1="44609" x2="52170" y2="44609"/>
                        <a14:foregroundMark x1="53591" y1="42891" x2="53591" y2="42891"/>
                        <a14:foregroundMark x1="56038" y1="39063" x2="56038" y2="39063"/>
                        <a14:foregroundMark x1="57064" y1="2500" x2="55012" y2="2109"/>
                        <a14:foregroundMark x1="52881" y1="2109" x2="47593" y2="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894" y="938314"/>
            <a:ext cx="702212" cy="7094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4F2115-F01C-D3F1-B650-F5D762FED2AC}"/>
              </a:ext>
            </a:extLst>
          </p:cNvPr>
          <p:cNvSpPr txBox="1"/>
          <p:nvPr/>
        </p:nvSpPr>
        <p:spPr>
          <a:xfrm>
            <a:off x="1817143" y="2145965"/>
            <a:ext cx="8602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smtClean="0">
                <a:solidFill>
                  <a:srgbClr val="FF0000"/>
                </a:solidFill>
                <a:latin typeface="+mj-lt"/>
              </a:rPr>
              <a:t>ĐỀ TÀI: NHẬN BIẾT MÀU ĐỎ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6E102E-0A6E-7DA8-4098-1F8B80052FB1}"/>
              </a:ext>
            </a:extLst>
          </p:cNvPr>
          <p:cNvSpPr txBox="1"/>
          <p:nvPr/>
        </p:nvSpPr>
        <p:spPr>
          <a:xfrm>
            <a:off x="1679922" y="2792296"/>
            <a:ext cx="88321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002060"/>
                </a:solidFill>
                <a:latin typeface="+mj-lt"/>
              </a:rPr>
              <a:t>Lứa </a:t>
            </a:r>
            <a:r>
              <a:rPr lang="vi-VN" sz="3200" smtClean="0">
                <a:solidFill>
                  <a:srgbClr val="002060"/>
                </a:solidFill>
                <a:latin typeface="+mj-lt"/>
              </a:rPr>
              <a:t>tuổi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trẻ (</a:t>
            </a:r>
            <a:r>
              <a:rPr lang="vi-VN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24-36 </a:t>
            </a:r>
            <a:r>
              <a:rPr lang="vi-VN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Ngô Thị Thu Hường</a:t>
            </a:r>
          </a:p>
          <a:p>
            <a:pPr algn="ctr"/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906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16CE7-DAC2-3F2E-D5FF-8749CEE03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66C0E-3CF1-3145-7345-AF1821BC6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CBB9120-274E-FE7B-7992-E0CE62898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4" r="9686"/>
          <a:stretch/>
        </p:blipFill>
        <p:spPr bwMode="auto">
          <a:xfrm>
            <a:off x="0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5902389-DA38-D029-8C8B-DE78C59EACF0}"/>
              </a:ext>
            </a:extLst>
          </p:cNvPr>
          <p:cNvSpPr/>
          <p:nvPr/>
        </p:nvSpPr>
        <p:spPr>
          <a:xfrm>
            <a:off x="1445342" y="580103"/>
            <a:ext cx="9773265" cy="540541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*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Kiến thức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vi-V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- Trẻ nhận biết và gọi tên đồ chơi màu đỏ.</a:t>
            </a:r>
          </a:p>
          <a:p>
            <a:pPr algn="just"/>
            <a:r>
              <a:rPr lang="vi-V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- Trẻ chọn đúng đồ dùng có màu đỏ.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* 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Kỹ năng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vi-V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- Rèn khả năng tư duy ghi nhớ, sự chú ý của trẻ.</a:t>
            </a:r>
          </a:p>
          <a:p>
            <a:pPr algn="just"/>
            <a:r>
              <a:rPr lang="vi-V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- Phát triển ngôn ngữ cho trẻ, trẻ nói chính xác từ "màu đỏ"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* 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Thái độ:</a:t>
            </a:r>
            <a:endParaRPr lang="vi-VN" sz="2800" b="0" i="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- Trẻ hứng thú tham gia giờ học.</a:t>
            </a:r>
          </a:p>
        </p:txBody>
      </p:sp>
    </p:spTree>
    <p:extLst>
      <p:ext uri="{BB962C8B-B14F-4D97-AF65-F5344CB8AC3E}">
        <p14:creationId xmlns:p14="http://schemas.microsoft.com/office/powerpoint/2010/main" val="1986649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2E779-4A8F-3835-DD5F-0E0B6E6A5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9DE8377-A90D-B80D-6D2F-2E90F735E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4" r="9686"/>
          <a:stretch/>
        </p:blipFill>
        <p:spPr bwMode="auto">
          <a:xfrm>
            <a:off x="0" y="-542104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C2527E-2746-2087-FFCB-C54825C788E3}"/>
              </a:ext>
            </a:extLst>
          </p:cNvPr>
          <p:cNvSpPr txBox="1"/>
          <p:nvPr/>
        </p:nvSpPr>
        <p:spPr>
          <a:xfrm>
            <a:off x="2281646" y="-281206"/>
            <a:ext cx="7628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+mj-lt"/>
              </a:rPr>
              <a:t>Ổn định tổ chức</a:t>
            </a:r>
            <a:endParaRPr lang="en-US" sz="36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Lời Chào Buổi Sáng - Ca Nhạc Thiếu Nhi Vui Nhộn">
            <a:hlinkClick r:id="" action="ppaction://media"/>
            <a:extLst>
              <a:ext uri="{FF2B5EF4-FFF2-40B4-BE49-F238E27FC236}">
                <a16:creationId xmlns:a16="http://schemas.microsoft.com/office/drawing/2014/main" id="{68B9D77B-5A64-B52A-458F-4EE78E530B7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8056" y="783459"/>
            <a:ext cx="7735888" cy="4351338"/>
          </a:xfrm>
        </p:spPr>
      </p:pic>
    </p:spTree>
    <p:extLst>
      <p:ext uri="{BB962C8B-B14F-4D97-AF65-F5344CB8AC3E}">
        <p14:creationId xmlns:p14="http://schemas.microsoft.com/office/powerpoint/2010/main" val="130586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3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4CBC69AF-AE9D-43C7-A183-244646418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F722E4E-A1E1-77DE-1D03-9E15879F4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r="12460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A65A5AD-608A-762B-4456-B16E82EBB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4" r="9686"/>
          <a:stretch/>
        </p:blipFill>
        <p:spPr bwMode="auto">
          <a:xfrm>
            <a:off x="6096000" y="0"/>
            <a:ext cx="621901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BE64232A-D912-4882-BF58-1049181157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218905"/>
            <a:ext cx="5625863" cy="208931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: Rounded Corners 2060">
            <a:extLst>
              <a:ext uri="{FF2B5EF4-FFF2-40B4-BE49-F238E27FC236}">
                <a16:creationId xmlns:a16="http://schemas.microsoft.com/office/drawing/2014/main" id="{E8E4E9D8-6D9C-4646-83A2-11844D84EA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574" y="3876005"/>
            <a:ext cx="484822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732330-FF2D-CB2A-FB54-D8EA6377A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782" y="1569957"/>
            <a:ext cx="5457081" cy="539496"/>
          </a:xfrm>
        </p:spPr>
        <p:txBody>
          <a:bodyPr>
            <a:noAutofit/>
          </a:bodyPr>
          <a:lstStyle/>
          <a:p>
            <a:pPr algn="ctr"/>
            <a:r>
              <a:rPr lang="vi-VN" sz="3200" b="1" dirty="0">
                <a:solidFill>
                  <a:schemeClr val="tx2"/>
                </a:solidFill>
              </a:rPr>
              <a:t>Búp bê mặc váy </a:t>
            </a:r>
            <a:r>
              <a:rPr lang="vi-VN" sz="3200" b="1">
                <a:solidFill>
                  <a:schemeClr val="tx2"/>
                </a:solidFill>
              </a:rPr>
              <a:t>màu </a:t>
            </a:r>
            <a:r>
              <a:rPr lang="vi-VN" sz="3200" b="1" smtClean="0">
                <a:solidFill>
                  <a:schemeClr val="tx2"/>
                </a:solidFill>
              </a:rPr>
              <a:t>gì? 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D050D7-0CAF-F7E8-E58F-BCF658208B7F}"/>
              </a:ext>
            </a:extLst>
          </p:cNvPr>
          <p:cNvSpPr txBox="1"/>
          <p:nvPr/>
        </p:nvSpPr>
        <p:spPr>
          <a:xfrm>
            <a:off x="6264782" y="1026290"/>
            <a:ext cx="4977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+mj-lt"/>
              </a:rPr>
              <a:t>Đây là gì ? 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226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4E74D-3588-69E1-CB38-56173A5FB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56730-2A8B-6CFA-4685-0885492FF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1DCE45-5F90-ADE3-163D-239BC5EBD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6" y="-72737"/>
            <a:ext cx="13470154" cy="685800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F7E22C9-4418-9FAC-585D-72F81ECAF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14"/>
            <a:ext cx="5724716" cy="518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F5B318E-DBA0-3F13-70E3-5A4BA8087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673" y="3498112"/>
            <a:ext cx="2115085" cy="211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D125C16-E4BE-0432-CD71-55E8E44B7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865" y="1286023"/>
            <a:ext cx="3738768" cy="373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5594AE-53B6-F290-2A73-D347A79445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3014" y="1825625"/>
            <a:ext cx="2375757" cy="237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5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70D25-D5DC-5475-0BCE-31A6E962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1EB30-EC59-C544-0889-779058A89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9D84C7-CF89-5FD3-D001-DC30055F2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518" y="258925"/>
            <a:ext cx="12192000" cy="62063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9A3E3E-D831-7E18-006B-2922CD885EF3}"/>
              </a:ext>
            </a:extLst>
          </p:cNvPr>
          <p:cNvSpPr txBox="1"/>
          <p:nvPr/>
        </p:nvSpPr>
        <p:spPr>
          <a:xfrm>
            <a:off x="769374" y="1248697"/>
            <a:ext cx="499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+mj-lt"/>
              </a:rPr>
              <a:t>Trò chơi: Bé chọn đúng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8CF5E0E7-8229-842A-BB7D-5D4E6DBD7A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F72B59-8372-F47B-AE2C-CDE986DBB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8" y="2586498"/>
            <a:ext cx="2899902" cy="28999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019ADB-27A9-61AF-658B-B02F1ECF2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0318" y="1976870"/>
            <a:ext cx="3237385" cy="32373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DC32-311D-7FA6-E99C-3293FB7D210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1472" y="2586498"/>
            <a:ext cx="3022805" cy="30228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A879B7-F5F1-87D1-8DCE-8D558463DA3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DACCCC"/>
              </a:clrFrom>
              <a:clrTo>
                <a:srgbClr val="DA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4277" y="2586498"/>
            <a:ext cx="2703256" cy="270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56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DE857B-80CD-ECC5-BF5B-06C949078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" y="75694"/>
            <a:ext cx="12192000" cy="62118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E16116-6F5E-7FED-C1FC-257283C867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99" r="3883" b="17210"/>
          <a:stretch/>
        </p:blipFill>
        <p:spPr>
          <a:xfrm>
            <a:off x="72736" y="3915513"/>
            <a:ext cx="3771900" cy="2628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73B23B-BB65-E10A-3A33-9A3565C21D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89" r="15099"/>
          <a:stretch/>
        </p:blipFill>
        <p:spPr>
          <a:xfrm>
            <a:off x="8794173" y="3676394"/>
            <a:ext cx="3397827" cy="31071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54570A-A607-84C3-E48F-B0C4C60B9B4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3054" y="3058263"/>
            <a:ext cx="3048000" cy="1714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7E2A0D-02F5-F352-704B-A53BF818797D}"/>
              </a:ext>
            </a:extLst>
          </p:cNvPr>
          <p:cNvSpPr txBox="1"/>
          <p:nvPr/>
        </p:nvSpPr>
        <p:spPr>
          <a:xfrm>
            <a:off x="353290" y="1285098"/>
            <a:ext cx="6213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+mj-lt"/>
              </a:rPr>
              <a:t>Trò chơi: Thỏ về đúng nhà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882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0.30938 0.244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-0.34687 0.221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44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3078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3080" name="Rectangle 3079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81" name="Rectangle 3080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2" name="Rectangle 3081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3" name="Rectangle 3082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78887BC0-A55A-C0A1-CAAD-F22FA224F9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5"/>
          <a:stretch/>
        </p:blipFill>
        <p:spPr bwMode="auto">
          <a:xfrm>
            <a:off x="20" y="-7624"/>
            <a:ext cx="12191981" cy="688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630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</TotalTime>
  <Words>66</Words>
  <Application>Microsoft Office PowerPoint</Application>
  <PresentationFormat>Widescreen</PresentationFormat>
  <Paragraphs>18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Búp bê mặc váy màu gì?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HUONG</dc:creator>
  <cp:lastModifiedBy>Admin</cp:lastModifiedBy>
  <cp:revision>9</cp:revision>
  <dcterms:created xsi:type="dcterms:W3CDTF">2024-09-19T04:50:43Z</dcterms:created>
  <dcterms:modified xsi:type="dcterms:W3CDTF">2024-09-23T03:08:17Z</dcterms:modified>
</cp:coreProperties>
</file>