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5" r:id="rId5"/>
    <p:sldId id="259" r:id="rId6"/>
    <p:sldId id="260" r:id="rId7"/>
    <p:sldId id="261" r:id="rId8"/>
    <p:sldId id="262" r:id="rId9"/>
    <p:sldId id="263" r:id="rId10"/>
    <p:sldId id="266" r:id="rId11"/>
    <p:sldId id="267" r:id="rId12"/>
    <p:sldId id="268" r:id="rId13"/>
    <p:sldId id="269" r:id="rId14"/>
    <p:sldId id="270" r:id="rId15"/>
    <p:sldId id="271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1524" y="1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953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1522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4836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2386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989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3220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089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3698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3174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3414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592413-EFAC-40E6-8415-6AD0B350C3C4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34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592413-EFAC-40E6-8415-6AD0B350C3C4}" type="datetimeFigureOut">
              <a:rPr lang="en-US" smtClean="0"/>
              <a:t>23/9/2024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F6C2CD-AE06-4113-B5B3-2D9E0B892F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215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59824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447800" y="228600"/>
            <a:ext cx="624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1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TRƯỜNG MẦM NON HỒNG TIẾN </a:t>
            </a:r>
            <a:endParaRPr lang="en-US" sz="1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2057400"/>
            <a:ext cx="64008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LĨNH VỰC PHÁT TRIỂN NGÔN NGỮ</a:t>
            </a:r>
            <a:endParaRPr lang="en-US" sz="3200" b="1" dirty="0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2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Thơ “Bạn mới”</a:t>
            </a:r>
          </a:p>
          <a:p>
            <a:pPr algn="ctr"/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Lứa tuổi: MGB (3-4 tuổi)</a:t>
            </a:r>
          </a:p>
          <a:p>
            <a:pPr algn="ctr"/>
            <a:r>
              <a:rPr lang="en-US" sz="280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Giáo viên: Nguyễn Linh Chi</a:t>
            </a:r>
            <a:endParaRPr lang="en-US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1036864"/>
            <a:ext cx="860137" cy="860137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3657600" y="813375"/>
            <a:ext cx="1828800" cy="0"/>
          </a:xfrm>
          <a:prstGeom prst="line">
            <a:avLst/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219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1" y="0"/>
            <a:ext cx="91078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2035005"/>
      </p:ext>
    </p:extLst>
  </p:cSld>
  <p:clrMapOvr>
    <a:masterClrMapping/>
  </p:clrMapOvr>
  <p:transition spd="slow">
    <p:randomBar dir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80117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3812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424540"/>
      </p:ext>
    </p:extLst>
  </p:cSld>
  <p:clrMapOvr>
    <a:masterClrMapping/>
  </p:clrMapOvr>
  <p:transition spd="slow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0041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17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62200" y="1371600"/>
            <a:ext cx="426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Kết</a:t>
            </a:r>
            <a:r>
              <a:rPr lang="en-US" sz="4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thúc</a:t>
            </a:r>
            <a:endParaRPr lang="en-US" sz="4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512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8325" y="609600"/>
            <a:ext cx="548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Ổn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định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chức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988919455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222" cy="678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66800" y="1981200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pháp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va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̀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hình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thức</a:t>
            </a:r>
            <a:r>
              <a:rPr lang="en-US" sz="36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3600" b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̉ </a:t>
            </a:r>
            <a:r>
              <a:rPr lang="en-US" sz="3600" b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chức</a:t>
            </a:r>
            <a:endParaRPr lang="en-US" sz="36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860764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07891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81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387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1678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536027"/>
      </p:ext>
    </p:extLst>
  </p:cSld>
  <p:clrMapOvr>
    <a:masterClrMapping/>
  </p:clrMapOvr>
  <p:transition spd="slow">
    <p:cover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95932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" y="0"/>
            <a:ext cx="912018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683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89777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0"/>
            <a:ext cx="9166833" cy="810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981200" y="1981200"/>
            <a:ext cx="571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Đàm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thoại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trích</a:t>
            </a:r>
            <a:r>
              <a:rPr lang="en-US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dẫn</a:t>
            </a:r>
            <a:endParaRPr lang="en-US" sz="4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76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58</Words>
  <Application>Microsoft Office PowerPoint</Application>
  <PresentationFormat>On-screen Show (4:3)</PresentationFormat>
  <Paragraphs>10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NGA</dc:creator>
  <cp:lastModifiedBy>Admin</cp:lastModifiedBy>
  <cp:revision>10</cp:revision>
  <dcterms:created xsi:type="dcterms:W3CDTF">2020-09-08T05:14:39Z</dcterms:created>
  <dcterms:modified xsi:type="dcterms:W3CDTF">2024-09-23T03:25:36Z</dcterms:modified>
</cp:coreProperties>
</file>