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3" r:id="rId2"/>
    <p:sldId id="264" r:id="rId3"/>
    <p:sldId id="278" r:id="rId4"/>
    <p:sldId id="279" r:id="rId5"/>
    <p:sldId id="265" r:id="rId6"/>
    <p:sldId id="280" r:id="rId7"/>
    <p:sldId id="269" r:id="rId8"/>
    <p:sldId id="281" r:id="rId9"/>
    <p:sldId id="282" r:id="rId10"/>
    <p:sldId id="277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F00"/>
    <a:srgbClr val="9900FF"/>
    <a:srgbClr val="0000CC"/>
    <a:srgbClr val="FF9933"/>
    <a:srgbClr val="00FF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86" d="100"/>
          <a:sy n="86" d="100"/>
        </p:scale>
        <p:origin x="70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0879-CA53-45B2-B9F0-11C0875981D0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C52E0-3A67-48C5-BCA7-9AC7F76A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C52E0-3A67-48C5-BCA7-9AC7F76AB3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4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D0700-9184-4D03-91CD-9AB4C37412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65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EF65B-995E-4AB1-88B0-DD3DAF7EE6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6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176B2-B9F5-42D7-9AF9-77AA1733FA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8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06077-AADC-454E-B314-1C4F2063BB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62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DAE81-3A2F-46A1-9CE3-2BD7220B48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24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C53BF-C2A7-4F30-B6A8-1A3924BF3B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06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D329F-2610-439D-9E03-CB4FCCCB95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01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E6F2F-9DE1-44FD-B5C3-66064D72C2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93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C7BD0-05D0-452B-AC81-CCA10A6CAD3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53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31AE4-CD87-4521-8DC1-CE12A1412F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12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0F196-9848-49F7-BBCF-E66F2BEEF6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43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2B659F-B5A1-46A9-AFFC-AB7B9A43E6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121920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900" y="322118"/>
            <a:ext cx="5410200" cy="6143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b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Mầm non Hồng Tiế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081897"/>
            <a:ext cx="971550" cy="9715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4600" y="2329481"/>
            <a:ext cx="7398330" cy="8038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NGÔN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NGỮ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 ĐỘNG LÀM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QUEN VĂN HỌC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7446" y="2888095"/>
            <a:ext cx="6048776" cy="2107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tài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chữa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cháy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kern="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kern="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kern="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6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121920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1350818"/>
            <a:ext cx="7772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121920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329" r="11250" b="11393"/>
          <a:stretch/>
        </p:blipFill>
        <p:spPr>
          <a:xfrm>
            <a:off x="2514600" y="82754"/>
            <a:ext cx="6889173" cy="67271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934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121920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-76200"/>
            <a:ext cx="8839200" cy="693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dirty="0">
                <a:solidFill>
                  <a:srgbClr val="FF0000"/>
                </a:solidFill>
                <a:latin typeface="Source Sans Pro Black" panose="020B0803030403020204" pitchFamily="34" charset="0"/>
              </a:rPr>
              <a:t>114</a:t>
            </a:r>
          </a:p>
        </p:txBody>
      </p:sp>
    </p:spTree>
    <p:extLst>
      <p:ext uri="{BB962C8B-B14F-4D97-AF65-F5344CB8AC3E}">
        <p14:creationId xmlns:p14="http://schemas.microsoft.com/office/powerpoint/2010/main" val="31014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>
          <a:xfrm>
            <a:off x="0" y="-4916"/>
            <a:ext cx="12192000" cy="686291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"/>
            <a:ext cx="12192000" cy="68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2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40"/>
            <a:ext cx="12192000" cy="6885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8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56"/>
            <a:ext cx="12192000" cy="68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414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71</Words>
  <Application>Microsoft Office PowerPoint</Application>
  <PresentationFormat>Widescreen</PresentationFormat>
  <Paragraphs>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Source Sans Pro Black</vt:lpstr>
      <vt:lpstr>Times New Roman</vt:lpstr>
      <vt:lpstr>Default Design</vt:lpstr>
      <vt:lpstr>UỶ BAN NHÂN DÂN QUẬN LONG BIÊN TRƯỜNG MẦM NON HỒNG TIẾN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30</cp:revision>
  <cp:lastPrinted>1601-01-01T00:00:00Z</cp:lastPrinted>
  <dcterms:created xsi:type="dcterms:W3CDTF">1601-01-01T00:00:00Z</dcterms:created>
  <dcterms:modified xsi:type="dcterms:W3CDTF">2024-09-18T07:44:06Z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