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AD55-CB84-4E55-BB5E-B59ADFF03FB7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31F19-3631-4298-AD8B-D4BF1284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6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5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0995-03DE-44EC-80CD-7DB3BF4B827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795B-8115-4707-923D-561C00C3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5863" y="535577"/>
            <a:ext cx="546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354" y="2270252"/>
            <a:ext cx="837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189" y="3055606"/>
            <a:ext cx="6779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</a:p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  <a:p>
            <a:pPr algn="ctr"/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Ngô Thị Thu Hường</a:t>
            </a:r>
          </a:p>
          <a:p>
            <a:endParaRPr lang="en-US" sz="4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58" y="1122363"/>
            <a:ext cx="945085" cy="9450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7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0435" y="726141"/>
            <a:ext cx="62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8864" y="5453162"/>
            <a:ext cx="5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pic>
        <p:nvPicPr>
          <p:cNvPr id="2050" name="Picture 2" descr="Vietnam Airlines lấy tiền ở đâu để mua 50 máy bay Boeing 737 Max với gi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9" y="0"/>
            <a:ext cx="12192000" cy="65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8864" y="5612131"/>
            <a:ext cx="481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322469">
            <a:off x="1995466" y="1044966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322469">
            <a:off x="6827999" y="794155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806897">
            <a:off x="498260" y="4522182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105038">
            <a:off x="6165973" y="5177342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4871" y="615935"/>
            <a:ext cx="209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34826" y="520853"/>
            <a:ext cx="206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87757" y="5822494"/>
            <a:ext cx="168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199" y="5637828"/>
            <a:ext cx="16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8322469">
            <a:off x="3727429" y="1917907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3203" y="1254442"/>
            <a:ext cx="195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ừng dịch vụ tour trực thăng ngắm cảnh sau vụ rơi máy bay trên biể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92" y1="23333" x2="32592" y2="23333"/>
                        <a14:foregroundMark x1="30590" y1="17000" x2="29811" y2="18333"/>
                        <a14:foregroundMark x1="29811" y1="18333" x2="29811" y2="18333"/>
                        <a14:backgroundMark x1="38821" y1="61167" x2="38821" y2="61167"/>
                        <a14:backgroundMark x1="37709" y1="59500" x2="37709" y2="59500"/>
                        <a14:backgroundMark x1="32592" y1="57500" x2="32592" y2="57500"/>
                        <a14:backgroundMark x1="32592" y1="57500" x2="32592" y2="57500"/>
                        <a14:backgroundMark x1="62069" y1="36833" x2="62069" y2="36833"/>
                        <a14:backgroundMark x1="67186" y1="35167" x2="67186" y2="35167"/>
                        <a14:backgroundMark x1="30701" y1="37667" x2="30701" y2="3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11341" r="24400" b="41568"/>
          <a:stretch/>
        </p:blipFill>
        <p:spPr bwMode="auto">
          <a:xfrm>
            <a:off x="1854926" y="914400"/>
            <a:ext cx="8198235" cy="45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9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u vụ trực thăng VN-8650 gặp nạn, dịch vụ bay Thủy phi cơ ngắm vịnh Hạ  Long vẫn hoạt động bình th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r="12727" b="50262"/>
          <a:stretch/>
        </p:blipFill>
        <p:spPr bwMode="auto">
          <a:xfrm>
            <a:off x="1123405" y="918754"/>
            <a:ext cx="9442310" cy="47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2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ài thơ Máy Bay | Thơ chủ đề Phương tiện giao thông | Chích Bông LALA Kids 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3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ách chào tạm biệt bằng tiếng Anh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65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2024-04-22T09:07:32Z</dcterms:created>
  <dcterms:modified xsi:type="dcterms:W3CDTF">2024-09-18T07:54:53Z</dcterms:modified>
</cp:coreProperties>
</file>