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93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B3D9-1AED-4686-8705-DC099479A23E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1B45-8474-4BF1-B3AB-05E1729D4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200 Ocean background powerpoint Xanh ngát và tươi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3983" y="128154"/>
            <a:ext cx="666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7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918209"/>
            <a:ext cx="971550" cy="9715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96835" y="2241100"/>
            <a:ext cx="7398330" cy="8038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NGỮ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NHẬN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BIẾT TẬP NÓI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1612" y="3178483"/>
            <a:ext cx="6048776" cy="2107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mập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0" lang="en-US" sz="28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heo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8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kern="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4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202842"/>
            <a:ext cx="11526982" cy="6281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5950" y="5622925"/>
            <a:ext cx="2743200" cy="6046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67345" y="858982"/>
            <a:ext cx="2535382" cy="900545"/>
            <a:chOff x="1967345" y="858982"/>
            <a:chExt cx="2535382" cy="900545"/>
          </a:xfrm>
        </p:grpSpPr>
        <p:sp>
          <p:nvSpPr>
            <p:cNvPr id="5" name="Rectangular Callout 4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55672" y="969963"/>
            <a:ext cx="2535382" cy="900545"/>
            <a:chOff x="1967345" y="858982"/>
            <a:chExt cx="2535382" cy="900545"/>
          </a:xfrm>
        </p:grpSpPr>
        <p:sp>
          <p:nvSpPr>
            <p:cNvPr id="12" name="Rectangular Callout 11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5836" y="1216747"/>
            <a:ext cx="2535382" cy="900545"/>
            <a:chOff x="1967345" y="858982"/>
            <a:chExt cx="2535382" cy="900545"/>
          </a:xfrm>
        </p:grpSpPr>
        <p:sp>
          <p:nvSpPr>
            <p:cNvPr id="15" name="Rectangular Callout 14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85563" y="1404217"/>
            <a:ext cx="2535382" cy="900545"/>
            <a:chOff x="1967345" y="858982"/>
            <a:chExt cx="2535382" cy="900545"/>
          </a:xfrm>
        </p:grpSpPr>
        <p:sp>
          <p:nvSpPr>
            <p:cNvPr id="18" name="Rectangular Callout 17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0791" y="2838015"/>
            <a:ext cx="2535382" cy="900545"/>
            <a:chOff x="1967345" y="858982"/>
            <a:chExt cx="2535382" cy="900545"/>
          </a:xfrm>
        </p:grpSpPr>
        <p:sp>
          <p:nvSpPr>
            <p:cNvPr id="21" name="Rectangular Callout 20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Vâycá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04109" y="1948871"/>
            <a:ext cx="2535382" cy="900545"/>
            <a:chOff x="1967345" y="858982"/>
            <a:chExt cx="2535382" cy="900545"/>
          </a:xfrm>
        </p:grpSpPr>
        <p:sp>
          <p:nvSpPr>
            <p:cNvPr id="24" name="Rectangular Callout 23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9532" y="1534825"/>
            <a:ext cx="2535382" cy="900545"/>
            <a:chOff x="1967345" y="858982"/>
            <a:chExt cx="2535382" cy="900545"/>
          </a:xfrm>
        </p:grpSpPr>
        <p:sp>
          <p:nvSpPr>
            <p:cNvPr id="28" name="Rectangular Callout 27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706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84910"/>
            <a:ext cx="11194472" cy="59297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07526" y="1320727"/>
            <a:ext cx="5652655" cy="1009796"/>
            <a:chOff x="1967345" y="858982"/>
            <a:chExt cx="2535382" cy="900545"/>
          </a:xfrm>
        </p:grpSpPr>
        <p:sp>
          <p:nvSpPr>
            <p:cNvPr id="6" name="Rectangular Callout 5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2329"/>
                <a:gd name="adj2" fmla="val 1421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mập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0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4" y="166254"/>
            <a:ext cx="11633950" cy="65482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884227" y="5707207"/>
            <a:ext cx="2743200" cy="6046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43424" y="498657"/>
            <a:ext cx="2535382" cy="900545"/>
            <a:chOff x="1967345" y="858982"/>
            <a:chExt cx="2535382" cy="900545"/>
          </a:xfrm>
        </p:grpSpPr>
        <p:sp>
          <p:nvSpPr>
            <p:cNvPr id="7" name="Rectangular Callout 6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9927" y="756011"/>
            <a:ext cx="2535382" cy="900545"/>
            <a:chOff x="1967345" y="858982"/>
            <a:chExt cx="2535382" cy="900545"/>
          </a:xfrm>
        </p:grpSpPr>
        <p:sp>
          <p:nvSpPr>
            <p:cNvPr id="10" name="Rectangular Callout 9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39491" y="3163955"/>
            <a:ext cx="2535382" cy="900545"/>
            <a:chOff x="1967345" y="858982"/>
            <a:chExt cx="2535382" cy="900545"/>
          </a:xfrm>
        </p:grpSpPr>
        <p:sp>
          <p:nvSpPr>
            <p:cNvPr id="16" name="Rectangular Callout 15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Vây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70818" y="1985815"/>
            <a:ext cx="2535382" cy="900545"/>
            <a:chOff x="1967345" y="858982"/>
            <a:chExt cx="2535382" cy="900545"/>
          </a:xfrm>
        </p:grpSpPr>
        <p:sp>
          <p:nvSpPr>
            <p:cNvPr id="19" name="Rectangular Callout 18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0648032">
            <a:off x="1250363" y="3255112"/>
            <a:ext cx="2535382" cy="900545"/>
            <a:chOff x="1967345" y="858982"/>
            <a:chExt cx="2535382" cy="900545"/>
          </a:xfrm>
        </p:grpSpPr>
        <p:sp>
          <p:nvSpPr>
            <p:cNvPr id="22" name="Rectangular Callout 21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-2254"/>
                <a:gd name="adj2" fmla="val 15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951968"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6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38137"/>
            <a:ext cx="11416146" cy="6181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631382" y="817131"/>
            <a:ext cx="2535382" cy="900545"/>
            <a:chOff x="1967345" y="858982"/>
            <a:chExt cx="2535382" cy="900545"/>
          </a:xfrm>
        </p:grpSpPr>
        <p:sp>
          <p:nvSpPr>
            <p:cNvPr id="6" name="Rectangular Callout 5"/>
            <p:cNvSpPr/>
            <p:nvPr/>
          </p:nvSpPr>
          <p:spPr>
            <a:xfrm>
              <a:off x="1967345" y="858982"/>
              <a:ext cx="2535382" cy="900545"/>
            </a:xfrm>
            <a:prstGeom prst="wedgeRectCallout">
              <a:avLst>
                <a:gd name="adj1" fmla="val 2118"/>
                <a:gd name="adj2" fmla="val 1128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9514" y="1006907"/>
              <a:ext cx="2326231" cy="6140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heo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2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7" y="180022"/>
            <a:ext cx="11690254" cy="65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2024-01-04T05:42:59Z</dcterms:created>
  <dcterms:modified xsi:type="dcterms:W3CDTF">2024-09-18T08:23:12Z</dcterms:modified>
</cp:coreProperties>
</file>