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823DA97-9D47-426D-96E9-EE4F9F05F1E3}" type="datetimeFigureOut">
              <a:rPr lang="en-US" smtClean="0"/>
              <a:t>18/9/2024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85296B9-6868-4163-A637-20672B95A05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7219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3DA97-9D47-426D-96E9-EE4F9F05F1E3}" type="datetimeFigureOut">
              <a:rPr lang="en-US" smtClean="0"/>
              <a:t>18/9/2024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96B9-6868-4163-A637-20672B95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907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3DA97-9D47-426D-96E9-EE4F9F05F1E3}" type="datetimeFigureOut">
              <a:rPr lang="en-US" smtClean="0"/>
              <a:t>18/9/2024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96B9-6868-4163-A637-20672B95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76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3DA97-9D47-426D-96E9-EE4F9F05F1E3}" type="datetimeFigureOut">
              <a:rPr lang="en-US" smtClean="0"/>
              <a:t>18/9/2024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96B9-6868-4163-A637-20672B95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045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3DA97-9D47-426D-96E9-EE4F9F05F1E3}" type="datetimeFigureOut">
              <a:rPr lang="en-US" smtClean="0"/>
              <a:t>18/9/2024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96B9-6868-4163-A637-20672B95A05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387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3DA97-9D47-426D-96E9-EE4F9F05F1E3}" type="datetimeFigureOut">
              <a:rPr lang="en-US" smtClean="0"/>
              <a:t>18/9/2024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96B9-6868-4163-A637-20672B95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451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3DA97-9D47-426D-96E9-EE4F9F05F1E3}" type="datetimeFigureOut">
              <a:rPr lang="en-US" smtClean="0"/>
              <a:t>18/9/2024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96B9-6868-4163-A637-20672B95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272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3DA97-9D47-426D-96E9-EE4F9F05F1E3}" type="datetimeFigureOut">
              <a:rPr lang="en-US" smtClean="0"/>
              <a:t>18/9/2024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96B9-6868-4163-A637-20672B95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723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3DA97-9D47-426D-96E9-EE4F9F05F1E3}" type="datetimeFigureOut">
              <a:rPr lang="en-US" smtClean="0"/>
              <a:t>18/9/2024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96B9-6868-4163-A637-20672B95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416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3DA97-9D47-426D-96E9-EE4F9F05F1E3}" type="datetimeFigureOut">
              <a:rPr lang="en-US" smtClean="0"/>
              <a:t>18/9/2024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96B9-6868-4163-A637-20672B95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195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3DA97-9D47-426D-96E9-EE4F9F05F1E3}" type="datetimeFigureOut">
              <a:rPr lang="en-US" smtClean="0"/>
              <a:t>18/9/2024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96B9-6868-4163-A637-20672B95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667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E823DA97-9D47-426D-96E9-EE4F9F05F1E3}" type="datetimeFigureOut">
              <a:rPr lang="en-US" smtClean="0"/>
              <a:t>18/9/2024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E85296B9-6868-4163-A637-20672B95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744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mega.com.vn/media/news/2707_nen-pp-chuyen-nghiep-full-h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882537" y="165250"/>
            <a:ext cx="6426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</a:t>
            </a:r>
            <a:r>
              <a:rPr lang="en-US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 BIÊN</a:t>
            </a:r>
          </a:p>
          <a:p>
            <a:pPr algn="ctr"/>
            <a:r>
              <a:rPr lang="en-US" sz="14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HỒNG TIẾN</a:t>
            </a:r>
            <a:endParaRPr lang="en-US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94202" y="2206248"/>
            <a:ext cx="8803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47038" y="3018439"/>
            <a:ext cx="54979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endParaRPr lang="en-US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33206" y="3709003"/>
            <a:ext cx="55255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Lớp: Nhà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D2</a:t>
            </a:r>
          </a:p>
          <a:p>
            <a:pPr algn="ctr"/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Thu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Hường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3519" y="900220"/>
            <a:ext cx="944962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780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mega.com.vn/media/news/2707_nen-pp-chuyen-nghiep-full-h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004291" y="99849"/>
            <a:ext cx="805107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vi-VN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I. Mục đích - yêu cầu</a:t>
            </a:r>
          </a:p>
          <a:p>
            <a:pPr>
              <a:defRPr/>
            </a:pPr>
            <a:r>
              <a:rPr lang="vi-VN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1. Kiến thức:</a:t>
            </a:r>
          </a:p>
          <a:p>
            <a:pPr marL="457200" indent="-457200">
              <a:buFontTx/>
              <a:buChar char="-"/>
              <a:defRPr/>
            </a:pPr>
            <a:r>
              <a:rPr lang="en-US" sz="3600" dirty="0">
                <a:solidFill>
                  <a:srgbClr val="002060"/>
                </a:solidFill>
              </a:rPr>
              <a:t> 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biết và so sánh  nhóm số lượng 1 và nhiều </a:t>
            </a:r>
            <a:endParaRPr 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  <a:defRPr/>
            </a:pPr>
            <a:r>
              <a:rPr lang="vi-VN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Trẻ biết chơi trò chơi.</a:t>
            </a:r>
          </a:p>
          <a:p>
            <a:pPr marL="457200" indent="-457200">
              <a:buFontTx/>
              <a:buChar char="-"/>
              <a:defRPr/>
            </a:pPr>
            <a:r>
              <a:rPr lang="vi-VN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Trẻ </a:t>
            </a:r>
            <a:r>
              <a:rPr lang="vi-VN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 tên bài học.</a:t>
            </a:r>
          </a:p>
          <a:p>
            <a:pPr>
              <a:defRPr/>
            </a:pPr>
            <a:r>
              <a:rPr lang="vi-VN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2. Kĩ năng: </a:t>
            </a:r>
          </a:p>
          <a:p>
            <a:pPr>
              <a:defRPr/>
            </a:pPr>
            <a:r>
              <a:rPr lang="vi-VN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 năng sắp xếp tương ứng theo các nhóm và so sánh.</a:t>
            </a:r>
            <a:endParaRPr lang="vi-VN" alt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vi-VN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3. Thái độ: </a:t>
            </a:r>
          </a:p>
          <a:p>
            <a:pPr>
              <a:defRPr/>
            </a:pPr>
            <a:r>
              <a:rPr lang="vi-VN" altLang="en-US" sz="3600">
                <a:solidFill>
                  <a:srgbClr val="00206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3600">
                <a:solidFill>
                  <a:srgbClr val="002060"/>
                </a:solidFill>
                <a:latin typeface="Times New Roman" panose="02020603050405020304" pitchFamily="18" charset="0"/>
              </a:rPr>
              <a:t>T</a:t>
            </a:r>
            <a:r>
              <a:rPr lang="vi-VN" sz="36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rẻ </a:t>
            </a:r>
            <a:r>
              <a:rPr lang="vi-VN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 gữ gìn đồ dùng gia đình </a:t>
            </a:r>
            <a:endParaRPr lang="vi-VN" alt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67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24EF2BD-BB75-4D97-9492-CC25F86F4D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6105" y="1967249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953C04B-A397-4C1C-B67A-EC88E8D16A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8613" y="3509496"/>
            <a:ext cx="3057526" cy="305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07817C0-12A9-46F7-8DFE-A185EC1A46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7550" y="3511084"/>
            <a:ext cx="3057525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DF55502-2612-4D1B-9491-600D7FAC2C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964" y="3637675"/>
            <a:ext cx="3057525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FD25110-6CB5-4B65-86CF-7963DAD148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5352" y="3637675"/>
            <a:ext cx="3059113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8364345-CB82-4DC8-A0AF-941E2B2B02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6481" y="1577245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495B2721-C62F-4292-80AB-E40A0B4E8F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88489" y="1577245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DB7DD76-FC92-4FAD-8E9A-0945D07D38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1" y="1543872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  <p:sp>
        <p:nvSpPr>
          <p:cNvPr id="9226" name="TextBox 3">
            <a:extLst>
              <a:ext uri="{FF2B5EF4-FFF2-40B4-BE49-F238E27FC236}">
                <a16:creationId xmlns:a16="http://schemas.microsoft.com/office/drawing/2014/main" id="{4B4F7C17-CEEC-49B3-AF5B-E138974D3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4" y="549276"/>
            <a:ext cx="7704137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Phương pháp và hình thức tổ chức: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vi-VN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xếp tương ứng 1:1 </a:t>
            </a:r>
            <a:endParaRPr lang="en-US" altLang="en-US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231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59259E-6 L -0.84036 0.0488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018" y="2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102 0.02477 L -0.62526 0.04768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820" y="1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286 0.02314 L -0.40925 0.03518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612" y="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722 -0.05481 L -0.24028 -0.0337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75" y="10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C1EC60D-9283-46B3-B52F-DFE4C4B141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0272" y="1732717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0774E85-0A17-4B68-A4DE-6987988491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401" y="2924176"/>
            <a:ext cx="3057525" cy="305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2414FC9-69B7-4F1C-9755-976628FB4D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6" y="2997201"/>
            <a:ext cx="3057525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96E6584-2E91-4CD5-AA30-63574610DF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1763" y="2997201"/>
            <a:ext cx="3059112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576B229-6F63-45C8-96D0-A65C763CB7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9738" y="2997201"/>
            <a:ext cx="3059112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3F551D6-54D6-4672-9840-DB3FD221AC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8009" y="1732717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0A919D7B-63BD-4A5F-840A-DBC62E4E41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8877" y="1644507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8EAD98D0-D94B-4F0C-A50F-7FCD1BDD04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306" y="1714846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3502415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BED4999-B61C-4B45-B17A-1B8C7BBC22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918" y="2037807"/>
            <a:ext cx="5139022" cy="3873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9776910-3E32-45EB-9F26-6080F39C99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2436" y="2160019"/>
            <a:ext cx="4391303" cy="362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4998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>
            <a:extLst>
              <a:ext uri="{FF2B5EF4-FFF2-40B4-BE49-F238E27FC236}">
                <a16:creationId xmlns:a16="http://schemas.microsoft.com/office/drawing/2014/main" id="{25EB6D68-7DA3-4377-B297-57D11E3A09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397" y="744447"/>
            <a:ext cx="2393950" cy="261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4" descr="93585m30">
            <a:extLst>
              <a:ext uri="{FF2B5EF4-FFF2-40B4-BE49-F238E27FC236}">
                <a16:creationId xmlns:a16="http://schemas.microsoft.com/office/drawing/2014/main" id="{FC689F34-C75E-454F-AA8C-A329F5E29B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85" y="4121148"/>
            <a:ext cx="2162175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93585m30">
            <a:extLst>
              <a:ext uri="{FF2B5EF4-FFF2-40B4-BE49-F238E27FC236}">
                <a16:creationId xmlns:a16="http://schemas.microsoft.com/office/drawing/2014/main" id="{AF17FAFE-9DCE-4C66-9B1B-BBF7C3227A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5452" y="4121148"/>
            <a:ext cx="2162175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4" descr="93585m30">
            <a:extLst>
              <a:ext uri="{FF2B5EF4-FFF2-40B4-BE49-F238E27FC236}">
                <a16:creationId xmlns:a16="http://schemas.microsoft.com/office/drawing/2014/main" id="{80BA2F85-2CC8-4B78-806D-98929C29A8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7627" y="4121148"/>
            <a:ext cx="2162175" cy="117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93585m30">
            <a:extLst>
              <a:ext uri="{FF2B5EF4-FFF2-40B4-BE49-F238E27FC236}">
                <a16:creationId xmlns:a16="http://schemas.microsoft.com/office/drawing/2014/main" id="{2D1A7A64-E0CC-4640-9A56-273799883E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4366" y="4121149"/>
            <a:ext cx="2162175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3005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93585m30">
            <a:extLst>
              <a:ext uri="{FF2B5EF4-FFF2-40B4-BE49-F238E27FC236}">
                <a16:creationId xmlns:a16="http://schemas.microsoft.com/office/drawing/2014/main" id="{4DC98242-38D2-481A-AE56-C14172AEB7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5295" y="3146425"/>
            <a:ext cx="17367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538EAA0-7A77-4D0D-AFCB-84E543E570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738" y="4519613"/>
            <a:ext cx="2378075" cy="179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9459EC2-A995-499E-84F8-68216F5A23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4408" y="4368800"/>
            <a:ext cx="3290887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93585m30">
            <a:extLst>
              <a:ext uri="{FF2B5EF4-FFF2-40B4-BE49-F238E27FC236}">
                <a16:creationId xmlns:a16="http://schemas.microsoft.com/office/drawing/2014/main" id="{4758695A-289F-4939-8EB7-96226BEE89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3582" y="3189286"/>
            <a:ext cx="1638300" cy="89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93585m30">
            <a:extLst>
              <a:ext uri="{FF2B5EF4-FFF2-40B4-BE49-F238E27FC236}">
                <a16:creationId xmlns:a16="http://schemas.microsoft.com/office/drawing/2014/main" id="{F70035AD-FB8E-4C1D-9A7A-AAAE986042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057" y="3140073"/>
            <a:ext cx="1733550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4" descr="93585m30">
            <a:extLst>
              <a:ext uri="{FF2B5EF4-FFF2-40B4-BE49-F238E27FC236}">
                <a16:creationId xmlns:a16="http://schemas.microsoft.com/office/drawing/2014/main" id="{4F4C8897-EFA1-4846-83FC-DB909F03B4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3958" y="3146425"/>
            <a:ext cx="1811337" cy="98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BE8E7FE-A156-4C47-AB36-7244F992FDD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3582" y="826293"/>
            <a:ext cx="2084388" cy="211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4" descr="93585m30">
            <a:extLst>
              <a:ext uri="{FF2B5EF4-FFF2-40B4-BE49-F238E27FC236}">
                <a16:creationId xmlns:a16="http://schemas.microsoft.com/office/drawing/2014/main" id="{4758695A-289F-4939-8EB7-96226BEE89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7970" y="3189287"/>
            <a:ext cx="1638300" cy="89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6040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This is a preview only. Click Download Now to download the template.">
            <a:extLst>
              <a:ext uri="{FF2B5EF4-FFF2-40B4-BE49-F238E27FC236}">
                <a16:creationId xmlns:a16="http://schemas.microsoft.com/office/drawing/2014/main" id="{8A632ECE-7CF2-4CF8-904F-DD3AFE6BD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7" name="WordArt 3">
            <a:extLst>
              <a:ext uri="{FF2B5EF4-FFF2-40B4-BE49-F238E27FC236}">
                <a16:creationId xmlns:a16="http://schemas.microsoft.com/office/drawing/2014/main" id="{9874FB22-E6D0-4176-B2EA-8B54A7A70A2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1" y="609600"/>
            <a:ext cx="8131175" cy="2171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vi-VN" sz="3600" kern="1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</a:t>
            </a:r>
            <a:r>
              <a:rPr lang="vi-VN" sz="3600" kern="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chơi:</a:t>
            </a:r>
          </a:p>
          <a:p>
            <a:pPr algn="ctr"/>
            <a:r>
              <a:rPr lang="vi-VN" sz="3600" kern="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đúng nhà</a:t>
            </a:r>
            <a:endParaRPr lang="en-US" sz="3600" kern="1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8" name="TextBox 1">
            <a:extLst>
              <a:ext uri="{FF2B5EF4-FFF2-40B4-BE49-F238E27FC236}">
                <a16:creationId xmlns:a16="http://schemas.microsoft.com/office/drawing/2014/main" id="{BD743751-4E4F-430F-85CC-7C60CC9F4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8033" y="3651069"/>
            <a:ext cx="862711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Cô phổ biến </a:t>
            </a:r>
            <a:r>
              <a:rPr lang="vi-VN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cách </a:t>
            </a:r>
            <a:r>
              <a:rPr lang="vi-VN" alt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chơi: </a:t>
            </a:r>
            <a:r>
              <a:rPr lang="vi-VN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Trẻ s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ẽ</a:t>
            </a:r>
            <a:r>
              <a:rPr lang="vi-VN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về đúng nhà có số lượng theo cô yêu cầu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một và nhiều </a:t>
            </a:r>
            <a:endParaRPr lang="en-US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072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17</TotalTime>
  <Words>89</Words>
  <Application>Microsoft Office PowerPoint</Application>
  <PresentationFormat>Widescreen</PresentationFormat>
  <Paragraphs>21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Corbel</vt:lpstr>
      <vt:lpstr>Times New Roman</vt:lpstr>
      <vt:lpstr>Basis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5</cp:revision>
  <dcterms:created xsi:type="dcterms:W3CDTF">2024-05-11T02:57:29Z</dcterms:created>
  <dcterms:modified xsi:type="dcterms:W3CDTF">2024-09-18T02:58:32Z</dcterms:modified>
</cp:coreProperties>
</file>