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80" r:id="rId6"/>
    <p:sldId id="276" r:id="rId7"/>
    <p:sldId id="277" r:id="rId8"/>
    <p:sldId id="278" r:id="rId9"/>
    <p:sldId id="279" r:id="rId10"/>
    <p:sldId id="281" r:id="rId11"/>
    <p:sldId id="282" r:id="rId12"/>
    <p:sldId id="265" r:id="rId13"/>
    <p:sldId id="266" r:id="rId14"/>
    <p:sldId id="27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choolbell" panose="020B0604020202020204" charset="0"/>
      <p:regular r:id="rId20"/>
    </p:embeddedFont>
    <p:embeddedFont>
      <p:font typeface="Balsamiq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3.sv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5" Type="http://schemas.openxmlformats.org/officeDocument/2006/relationships/image" Target="../media/image41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12" Type="http://schemas.openxmlformats.org/officeDocument/2006/relationships/image" Target="../media/image28.png"/><Relationship Id="rId17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svg"/><Relationship Id="rId15" Type="http://schemas.openxmlformats.org/officeDocument/2006/relationships/image" Target="../media/image54.svg"/><Relationship Id="rId19" Type="http://schemas.openxmlformats.org/officeDocument/2006/relationships/image" Target="../media/image37.svg"/><Relationship Id="rId4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svg"/><Relationship Id="rId18" Type="http://schemas.openxmlformats.org/officeDocument/2006/relationships/image" Target="../media/image32.png"/><Relationship Id="rId3" Type="http://schemas.openxmlformats.org/officeDocument/2006/relationships/image" Target="../media/image2.svg"/><Relationship Id="rId21" Type="http://schemas.openxmlformats.org/officeDocument/2006/relationships/image" Target="../media/image62.svg"/><Relationship Id="rId7" Type="http://schemas.openxmlformats.org/officeDocument/2006/relationships/image" Target="../media/image35.svg"/><Relationship Id="rId12" Type="http://schemas.openxmlformats.org/officeDocument/2006/relationships/image" Target="../media/image11.png"/><Relationship Id="rId17" Type="http://schemas.openxmlformats.org/officeDocument/2006/relationships/image" Target="../media/image58.svg"/><Relationship Id="rId2" Type="http://schemas.openxmlformats.org/officeDocument/2006/relationships/image" Target="../media/image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svg"/><Relationship Id="rId5" Type="http://schemas.openxmlformats.org/officeDocument/2006/relationships/image" Target="../media/image33.svg"/><Relationship Id="rId10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0.svg"/><Relationship Id="rId14" Type="http://schemas.openxmlformats.org/officeDocument/2006/relationships/image" Target="../media/image31.png"/><Relationship Id="rId2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26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25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23" Type="http://schemas.openxmlformats.org/officeDocument/2006/relationships/image" Target="../media/image4.png"/><Relationship Id="rId28" Type="http://schemas.openxmlformats.org/officeDocument/2006/relationships/image" Target="../media/image39.svg"/><Relationship Id="rId4" Type="http://schemas.openxmlformats.org/officeDocument/2006/relationships/image" Target="../media/image10.png"/><Relationship Id="rId22" Type="http://schemas.openxmlformats.org/officeDocument/2006/relationships/image" Target="../media/image13.png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1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37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orizontal Scroll 22"/>
          <p:cNvSpPr/>
          <p:nvPr/>
        </p:nvSpPr>
        <p:spPr>
          <a:xfrm>
            <a:off x="7665720" y="9156382"/>
            <a:ext cx="4016810" cy="96412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0" y="-2147729"/>
            <a:ext cx="18435176" cy="14155532"/>
            <a:chOff x="0" y="0"/>
            <a:chExt cx="24580235" cy="18874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219200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2743200" y="1502682"/>
            <a:ext cx="13296777" cy="7711738"/>
          </a:xfrm>
          <a:custGeom>
            <a:avLst/>
            <a:gdLst/>
            <a:ahLst/>
            <a:cxnLst/>
            <a:rect l="l" t="t" r="r" b="b"/>
            <a:pathLst>
              <a:path w="12015104" h="7209062">
                <a:moveTo>
                  <a:pt x="0" y="0"/>
                </a:moveTo>
                <a:lnTo>
                  <a:pt x="12015104" y="0"/>
                </a:lnTo>
                <a:lnTo>
                  <a:pt x="12015104" y="7209062"/>
                </a:lnTo>
                <a:lnTo>
                  <a:pt x="0" y="7209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16400" y="7492285"/>
            <a:ext cx="955721" cy="2419547"/>
          </a:xfrm>
          <a:custGeom>
            <a:avLst/>
            <a:gdLst/>
            <a:ahLst/>
            <a:cxnLst/>
            <a:rect l="l" t="t" r="r" b="b"/>
            <a:pathLst>
              <a:path w="955721" h="2419547">
                <a:moveTo>
                  <a:pt x="0" y="0"/>
                </a:moveTo>
                <a:lnTo>
                  <a:pt x="955721" y="0"/>
                </a:lnTo>
                <a:lnTo>
                  <a:pt x="955721" y="2419546"/>
                </a:lnTo>
                <a:lnTo>
                  <a:pt x="0" y="2419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83259">
            <a:off x="855820" y="1994304"/>
            <a:ext cx="1309021" cy="2057400"/>
          </a:xfrm>
          <a:custGeom>
            <a:avLst/>
            <a:gdLst/>
            <a:ahLst/>
            <a:cxnLst/>
            <a:rect l="l" t="t" r="r" b="b"/>
            <a:pathLst>
              <a:path w="1309021" h="2057400">
                <a:moveTo>
                  <a:pt x="0" y="0"/>
                </a:moveTo>
                <a:lnTo>
                  <a:pt x="1309021" y="0"/>
                </a:lnTo>
                <a:lnTo>
                  <a:pt x="130902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95800" y="9719388"/>
            <a:ext cx="1800225" cy="461088"/>
          </a:xfrm>
          <a:custGeom>
            <a:avLst/>
            <a:gdLst/>
            <a:ahLst/>
            <a:cxnLst/>
            <a:rect l="l" t="t" r="r" b="b"/>
            <a:pathLst>
              <a:path w="1800225" h="461088">
                <a:moveTo>
                  <a:pt x="0" y="0"/>
                </a:moveTo>
                <a:lnTo>
                  <a:pt x="1800225" y="0"/>
                </a:lnTo>
                <a:lnTo>
                  <a:pt x="1800225" y="461088"/>
                </a:lnTo>
                <a:lnTo>
                  <a:pt x="0" y="461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87136" y="2983769"/>
            <a:ext cx="11769243" cy="1896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20"/>
              </a:lnSpc>
            </a:pPr>
            <a:endParaRPr lang="en-US" sz="15540" spc="155" dirty="0">
              <a:solidFill>
                <a:srgbClr val="DF7780"/>
              </a:solidFill>
              <a:latin typeface="One Little Font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975864" y="3657555"/>
            <a:ext cx="1064113" cy="1272482"/>
          </a:xfrm>
          <a:custGeom>
            <a:avLst/>
            <a:gdLst/>
            <a:ahLst/>
            <a:cxnLst/>
            <a:rect l="l" t="t" r="r" b="b"/>
            <a:pathLst>
              <a:path w="1064113" h="1272482">
                <a:moveTo>
                  <a:pt x="0" y="0"/>
                </a:moveTo>
                <a:lnTo>
                  <a:pt x="1064113" y="0"/>
                </a:lnTo>
                <a:lnTo>
                  <a:pt x="1064113" y="1272481"/>
                </a:lnTo>
                <a:lnTo>
                  <a:pt x="0" y="1272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622738" y="6980478"/>
            <a:ext cx="9898038" cy="71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6"/>
              </a:lnSpc>
              <a:spcBef>
                <a:spcPct val="0"/>
              </a:spcBef>
            </a:pPr>
            <a:endParaRPr lang="en-US" sz="4133" spc="41" dirty="0">
              <a:solidFill>
                <a:srgbClr val="DF7780"/>
              </a:solidFill>
              <a:latin typeface="Schoolbell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033013" y="7595243"/>
            <a:ext cx="925574" cy="1106815"/>
          </a:xfrm>
          <a:custGeom>
            <a:avLst/>
            <a:gdLst/>
            <a:ahLst/>
            <a:cxnLst/>
            <a:rect l="l" t="t" r="r" b="b"/>
            <a:pathLst>
              <a:path w="925574" h="1106815">
                <a:moveTo>
                  <a:pt x="0" y="0"/>
                </a:moveTo>
                <a:lnTo>
                  <a:pt x="925575" y="0"/>
                </a:lnTo>
                <a:lnTo>
                  <a:pt x="925575" y="1106815"/>
                </a:lnTo>
                <a:lnTo>
                  <a:pt x="0" y="1106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3669" y="6716152"/>
            <a:ext cx="3047999" cy="3478459"/>
          </a:xfrm>
          <a:custGeom>
            <a:avLst/>
            <a:gdLst/>
            <a:ahLst/>
            <a:cxnLst/>
            <a:rect l="l" t="t" r="r" b="b"/>
            <a:pathLst>
              <a:path w="3047999" h="3478459">
                <a:moveTo>
                  <a:pt x="0" y="0"/>
                </a:moveTo>
                <a:lnTo>
                  <a:pt x="3047999" y="0"/>
                </a:lnTo>
                <a:lnTo>
                  <a:pt x="3047999" y="3478459"/>
                </a:lnTo>
                <a:lnTo>
                  <a:pt x="0" y="34784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638950">
            <a:off x="15859459" y="354671"/>
            <a:ext cx="1975785" cy="2135984"/>
          </a:xfrm>
          <a:custGeom>
            <a:avLst/>
            <a:gdLst/>
            <a:ahLst/>
            <a:cxnLst/>
            <a:rect l="l" t="t" r="r" b="b"/>
            <a:pathLst>
              <a:path w="1975785" h="2135984">
                <a:moveTo>
                  <a:pt x="0" y="0"/>
                </a:moveTo>
                <a:lnTo>
                  <a:pt x="1975785" y="0"/>
                </a:lnTo>
                <a:lnTo>
                  <a:pt x="1975785" y="2135983"/>
                </a:lnTo>
                <a:lnTo>
                  <a:pt x="0" y="213598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42904" y="1330993"/>
            <a:ext cx="828853" cy="821143"/>
          </a:xfrm>
          <a:custGeom>
            <a:avLst/>
            <a:gdLst/>
            <a:ahLst/>
            <a:cxnLst/>
            <a:rect l="l" t="t" r="r" b="b"/>
            <a:pathLst>
              <a:path w="1703603" h="1687756">
                <a:moveTo>
                  <a:pt x="0" y="0"/>
                </a:moveTo>
                <a:lnTo>
                  <a:pt x="1703603" y="0"/>
                </a:lnTo>
                <a:lnTo>
                  <a:pt x="1703603" y="1687756"/>
                </a:lnTo>
                <a:lnTo>
                  <a:pt x="0" y="168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973651" y="47454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9534" y="386787"/>
            <a:ext cx="922993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1510330" y="2788674"/>
            <a:ext cx="16675166" cy="75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8"/>
              </a:lnSpc>
              <a:spcBef>
                <a:spcPct val="0"/>
              </a:spcBef>
            </a:pPr>
            <a:r>
              <a:rPr lang="en-US" sz="6000" dirty="0">
                <a:solidFill>
                  <a:srgbClr val="F6AF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ell" charset="0"/>
                <a:ea typeface="Schoolbell" charset="0"/>
              </a:rPr>
              <a:t>LĨNH VỰC PHÁT TRIỂN </a:t>
            </a:r>
            <a:r>
              <a:rPr lang="vi-VN" sz="6000" dirty="0" smtClean="0">
                <a:solidFill>
                  <a:srgbClr val="F6AF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ell" charset="0"/>
                <a:ea typeface="Schoolbell" charset="0"/>
              </a:rPr>
              <a:t>NGÔN NGỮ</a:t>
            </a:r>
            <a:endParaRPr lang="en-US" sz="6000" dirty="0">
              <a:solidFill>
                <a:srgbClr val="F6AF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hoolbell" charset="0"/>
              <a:ea typeface="Schoolbell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3352800" y="4184256"/>
            <a:ext cx="12079431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vi-VN" sz="4400" smtClean="0">
                <a:solidFill>
                  <a:srgbClr val="002060"/>
                </a:solidFill>
                <a:latin typeface="+mj-lt"/>
              </a:rPr>
              <a:t>Chủ đề: Mẹ và những người thân của bé</a:t>
            </a:r>
          </a:p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không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 lời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(24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tháng)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7578955" y="9361595"/>
            <a:ext cx="4403783" cy="59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1"/>
              </a:lnSpc>
            </a:pPr>
            <a:r>
              <a:rPr lang="en-US" sz="3599" spc="79" dirty="0">
                <a:solidFill>
                  <a:srgbClr val="5B4A3B"/>
                </a:solidFill>
                <a:latin typeface="Balsamiq Sans Bold"/>
              </a:rPr>
              <a:t>2023 - 2024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7620"/>
            <a:ext cx="18318480" cy="103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22860"/>
            <a:ext cx="18303240" cy="102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47729"/>
            <a:ext cx="18435176" cy="14155532"/>
            <a:chOff x="0" y="0"/>
            <a:chExt cx="24580235" cy="18874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219200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268496" y="2800305"/>
            <a:ext cx="15751007" cy="4686390"/>
          </a:xfrm>
          <a:custGeom>
            <a:avLst/>
            <a:gdLst/>
            <a:ahLst/>
            <a:cxnLst/>
            <a:rect l="l" t="t" r="r" b="b"/>
            <a:pathLst>
              <a:path w="15751007" h="4686390">
                <a:moveTo>
                  <a:pt x="0" y="0"/>
                </a:moveTo>
                <a:lnTo>
                  <a:pt x="15751008" y="0"/>
                </a:lnTo>
                <a:lnTo>
                  <a:pt x="15751008" y="4686390"/>
                </a:lnTo>
                <a:lnTo>
                  <a:pt x="0" y="4686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06230" y="3601430"/>
            <a:ext cx="12212684" cy="233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spc="154" dirty="0" smtClean="0">
                <a:solidFill>
                  <a:srgbClr val="DF7780"/>
                </a:solidFill>
                <a:latin typeface="One Little Font"/>
              </a:rPr>
              <a:t>Cho trẻ xem </a:t>
            </a:r>
          </a:p>
          <a:p>
            <a:pPr algn="just">
              <a:lnSpc>
                <a:spcPct val="150000"/>
              </a:lnSpc>
            </a:pPr>
            <a:r>
              <a:rPr lang="vi-VN" sz="5400" spc="154" dirty="0" smtClean="0">
                <a:solidFill>
                  <a:srgbClr val="DF7780"/>
                </a:solidFill>
                <a:latin typeface="One Little Font"/>
              </a:rPr>
              <a:t>Video câu chuyện</a:t>
            </a:r>
            <a:endParaRPr lang="en-US" sz="5400" spc="154" dirty="0">
              <a:solidFill>
                <a:srgbClr val="DF7780"/>
              </a:solidFill>
              <a:latin typeface="One Little Font"/>
            </a:endParaRPr>
          </a:p>
        </p:txBody>
      </p:sp>
      <p:sp>
        <p:nvSpPr>
          <p:cNvPr id="7" name="Freeform 7"/>
          <p:cNvSpPr/>
          <p:nvPr/>
        </p:nvSpPr>
        <p:spPr>
          <a:xfrm rot="685716">
            <a:off x="14640867" y="2366890"/>
            <a:ext cx="756094" cy="2057400"/>
          </a:xfrm>
          <a:custGeom>
            <a:avLst/>
            <a:gdLst/>
            <a:ahLst/>
            <a:cxnLst/>
            <a:rect l="l" t="t" r="r" b="b"/>
            <a:pathLst>
              <a:path w="756094" h="2057400">
                <a:moveTo>
                  <a:pt x="0" y="0"/>
                </a:moveTo>
                <a:lnTo>
                  <a:pt x="756095" y="0"/>
                </a:lnTo>
                <a:lnTo>
                  <a:pt x="75609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26423">
            <a:off x="1059820" y="6316407"/>
            <a:ext cx="1489191" cy="2340575"/>
          </a:xfrm>
          <a:custGeom>
            <a:avLst/>
            <a:gdLst/>
            <a:ahLst/>
            <a:cxnLst/>
            <a:rect l="l" t="t" r="r" b="b"/>
            <a:pathLst>
              <a:path w="1489191" h="2340575">
                <a:moveTo>
                  <a:pt x="0" y="0"/>
                </a:moveTo>
                <a:lnTo>
                  <a:pt x="1489191" y="0"/>
                </a:lnTo>
                <a:lnTo>
                  <a:pt x="1489191" y="2340575"/>
                </a:lnTo>
                <a:lnTo>
                  <a:pt x="0" y="23405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18802" y="5942237"/>
            <a:ext cx="1800225" cy="461088"/>
          </a:xfrm>
          <a:custGeom>
            <a:avLst/>
            <a:gdLst/>
            <a:ahLst/>
            <a:cxnLst/>
            <a:rect l="l" t="t" r="r" b="b"/>
            <a:pathLst>
              <a:path w="1800225" h="461088">
                <a:moveTo>
                  <a:pt x="0" y="0"/>
                </a:moveTo>
                <a:lnTo>
                  <a:pt x="1800225" y="0"/>
                </a:lnTo>
                <a:lnTo>
                  <a:pt x="1800225" y="461088"/>
                </a:lnTo>
                <a:lnTo>
                  <a:pt x="0" y="461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795864" y="-486439"/>
            <a:ext cx="3602094" cy="3602094"/>
          </a:xfrm>
          <a:custGeom>
            <a:avLst/>
            <a:gdLst/>
            <a:ahLst/>
            <a:cxnLst/>
            <a:rect l="l" t="t" r="r" b="b"/>
            <a:pathLst>
              <a:path w="3602094" h="3602094">
                <a:moveTo>
                  <a:pt x="0" y="0"/>
                </a:moveTo>
                <a:lnTo>
                  <a:pt x="3602094" y="0"/>
                </a:lnTo>
                <a:lnTo>
                  <a:pt x="3602094" y="3602094"/>
                </a:lnTo>
                <a:lnTo>
                  <a:pt x="0" y="36020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97697" y="8299271"/>
            <a:ext cx="3061603" cy="1002675"/>
          </a:xfrm>
          <a:custGeom>
            <a:avLst/>
            <a:gdLst/>
            <a:ahLst/>
            <a:cxnLst/>
            <a:rect l="l" t="t" r="r" b="b"/>
            <a:pathLst>
              <a:path w="3061603" h="1002675">
                <a:moveTo>
                  <a:pt x="0" y="0"/>
                </a:moveTo>
                <a:lnTo>
                  <a:pt x="3061603" y="0"/>
                </a:lnTo>
                <a:lnTo>
                  <a:pt x="3061603" y="1002675"/>
                </a:lnTo>
                <a:lnTo>
                  <a:pt x="0" y="10026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47729"/>
            <a:ext cx="18435176" cy="14155532"/>
            <a:chOff x="0" y="0"/>
            <a:chExt cx="24580235" cy="18874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219200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624215" y="556940"/>
            <a:ext cx="1670323" cy="1863680"/>
          </a:xfrm>
          <a:custGeom>
            <a:avLst/>
            <a:gdLst/>
            <a:ahLst/>
            <a:cxnLst/>
            <a:rect l="l" t="t" r="r" b="b"/>
            <a:pathLst>
              <a:path w="1670323" h="1863680">
                <a:moveTo>
                  <a:pt x="0" y="0"/>
                </a:moveTo>
                <a:lnTo>
                  <a:pt x="1670323" y="0"/>
                </a:lnTo>
                <a:lnTo>
                  <a:pt x="1670323" y="1863680"/>
                </a:lnTo>
                <a:lnTo>
                  <a:pt x="0" y="1863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06450" y="111737"/>
            <a:ext cx="3602094" cy="3602094"/>
          </a:xfrm>
          <a:custGeom>
            <a:avLst/>
            <a:gdLst/>
            <a:ahLst/>
            <a:cxnLst/>
            <a:rect l="l" t="t" r="r" b="b"/>
            <a:pathLst>
              <a:path w="3602094" h="3602094">
                <a:moveTo>
                  <a:pt x="0" y="0"/>
                </a:moveTo>
                <a:lnTo>
                  <a:pt x="3602095" y="0"/>
                </a:lnTo>
                <a:lnTo>
                  <a:pt x="3602095" y="3602095"/>
                </a:lnTo>
                <a:lnTo>
                  <a:pt x="0" y="3602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3443403" y="1800267"/>
            <a:ext cx="851911" cy="1018727"/>
          </a:xfrm>
          <a:custGeom>
            <a:avLst/>
            <a:gdLst/>
            <a:ahLst/>
            <a:cxnLst/>
            <a:rect l="l" t="t" r="r" b="b"/>
            <a:pathLst>
              <a:path w="851911" h="1018727">
                <a:moveTo>
                  <a:pt x="851911" y="0"/>
                </a:moveTo>
                <a:lnTo>
                  <a:pt x="0" y="0"/>
                </a:lnTo>
                <a:lnTo>
                  <a:pt x="0" y="1018727"/>
                </a:lnTo>
                <a:lnTo>
                  <a:pt x="851911" y="1018727"/>
                </a:lnTo>
                <a:lnTo>
                  <a:pt x="85191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541973" y="8484055"/>
            <a:ext cx="1082242" cy="1294160"/>
          </a:xfrm>
          <a:custGeom>
            <a:avLst/>
            <a:gdLst/>
            <a:ahLst/>
            <a:cxnLst/>
            <a:rect l="l" t="t" r="r" b="b"/>
            <a:pathLst>
              <a:path w="1082242" h="1294160">
                <a:moveTo>
                  <a:pt x="1082242" y="0"/>
                </a:moveTo>
                <a:lnTo>
                  <a:pt x="0" y="0"/>
                </a:lnTo>
                <a:lnTo>
                  <a:pt x="0" y="1294160"/>
                </a:lnTo>
                <a:lnTo>
                  <a:pt x="1082242" y="1294160"/>
                </a:lnTo>
                <a:lnTo>
                  <a:pt x="10822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560743" y="8102435"/>
            <a:ext cx="1309021" cy="2057400"/>
          </a:xfrm>
          <a:custGeom>
            <a:avLst/>
            <a:gdLst/>
            <a:ahLst/>
            <a:cxnLst/>
            <a:rect l="l" t="t" r="r" b="b"/>
            <a:pathLst>
              <a:path w="1309021" h="2057400">
                <a:moveTo>
                  <a:pt x="0" y="0"/>
                </a:moveTo>
                <a:lnTo>
                  <a:pt x="1309021" y="0"/>
                </a:lnTo>
                <a:lnTo>
                  <a:pt x="130902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70680" y="1236543"/>
            <a:ext cx="5693817" cy="1407926"/>
          </a:xfrm>
          <a:custGeom>
            <a:avLst/>
            <a:gdLst/>
            <a:ahLst/>
            <a:cxnLst/>
            <a:rect l="l" t="t" r="r" b="b"/>
            <a:pathLst>
              <a:path w="5693817" h="1407926">
                <a:moveTo>
                  <a:pt x="0" y="0"/>
                </a:moveTo>
                <a:lnTo>
                  <a:pt x="5693816" y="0"/>
                </a:lnTo>
                <a:lnTo>
                  <a:pt x="5693816" y="1407926"/>
                </a:lnTo>
                <a:lnTo>
                  <a:pt x="0" y="1407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02717" y="1485900"/>
            <a:ext cx="10387367" cy="108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3"/>
              </a:lnSpc>
            </a:pPr>
            <a:r>
              <a:rPr lang="vi-VN" sz="9612" spc="96" dirty="0" smtClean="0">
                <a:solidFill>
                  <a:srgbClr val="DF7780"/>
                </a:solidFill>
                <a:latin typeface="One Little Font"/>
              </a:rPr>
              <a:t>Trò chơi</a:t>
            </a:r>
            <a:endParaRPr lang="en-US" sz="9612" spc="96" dirty="0">
              <a:solidFill>
                <a:srgbClr val="DF7780"/>
              </a:solidFill>
              <a:latin typeface="One Little Fon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72746" y="4919375"/>
            <a:ext cx="4871643" cy="6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  <a:spcBef>
                <a:spcPct val="0"/>
              </a:spcBef>
            </a:pPr>
            <a:endParaRPr lang="en-US" sz="3840" spc="38" dirty="0">
              <a:solidFill>
                <a:srgbClr val="DF7780"/>
              </a:solidFill>
              <a:latin typeface="Schoolbel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08179" y="5097791"/>
            <a:ext cx="4871643" cy="6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  <a:spcBef>
                <a:spcPct val="0"/>
              </a:spcBef>
            </a:pPr>
            <a:endParaRPr lang="en-US" sz="3840" spc="38" dirty="0">
              <a:solidFill>
                <a:srgbClr val="DF7780"/>
              </a:solidFill>
              <a:latin typeface="Schoolbel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743200" y="4060079"/>
            <a:ext cx="13411200" cy="888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  <a:spcBef>
                <a:spcPct val="0"/>
              </a:spcBef>
            </a:pPr>
            <a:r>
              <a:rPr lang="vi-VN" sz="9600" spc="38" dirty="0" smtClean="0">
                <a:solidFill>
                  <a:srgbClr val="DF7780"/>
                </a:solidFill>
                <a:latin typeface="Schoolbell"/>
              </a:rPr>
              <a:t>Trời nắng trời mưa</a:t>
            </a:r>
            <a:endParaRPr lang="en-US" sz="9600" spc="38" dirty="0">
              <a:solidFill>
                <a:srgbClr val="DF7780"/>
              </a:solidFill>
              <a:latin typeface="Schoolb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47729"/>
            <a:ext cx="18435176" cy="14155532"/>
            <a:chOff x="0" y="0"/>
            <a:chExt cx="24580235" cy="18874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219200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420896" y="2952705"/>
            <a:ext cx="15751007" cy="4686390"/>
          </a:xfrm>
          <a:custGeom>
            <a:avLst/>
            <a:gdLst/>
            <a:ahLst/>
            <a:cxnLst/>
            <a:rect l="l" t="t" r="r" b="b"/>
            <a:pathLst>
              <a:path w="15751007" h="4686390">
                <a:moveTo>
                  <a:pt x="0" y="0"/>
                </a:moveTo>
                <a:lnTo>
                  <a:pt x="15751008" y="0"/>
                </a:lnTo>
                <a:lnTo>
                  <a:pt x="15751008" y="4686390"/>
                </a:lnTo>
                <a:lnTo>
                  <a:pt x="0" y="4686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54624" y="3752178"/>
            <a:ext cx="1017875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8000" spc="154" dirty="0" smtClean="0">
                <a:solidFill>
                  <a:srgbClr val="DF7780"/>
                </a:solidFill>
                <a:latin typeface="One Little Font"/>
              </a:rPr>
              <a:t>Hẹn gặp lại các con vào bài học sau</a:t>
            </a:r>
            <a:endParaRPr lang="en-US" sz="8000" spc="154" dirty="0">
              <a:solidFill>
                <a:srgbClr val="DF7780"/>
              </a:solidFill>
              <a:latin typeface="One Little Fon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519107" y="2527343"/>
            <a:ext cx="881329" cy="1478121"/>
          </a:xfrm>
          <a:custGeom>
            <a:avLst/>
            <a:gdLst/>
            <a:ahLst/>
            <a:cxnLst/>
            <a:rect l="l" t="t" r="r" b="b"/>
            <a:pathLst>
              <a:path w="881329" h="1478121">
                <a:moveTo>
                  <a:pt x="0" y="0"/>
                </a:moveTo>
                <a:lnTo>
                  <a:pt x="881329" y="0"/>
                </a:lnTo>
                <a:lnTo>
                  <a:pt x="881329" y="1478121"/>
                </a:lnTo>
                <a:lnTo>
                  <a:pt x="0" y="1478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73294" y="6586336"/>
            <a:ext cx="881329" cy="1478121"/>
          </a:xfrm>
          <a:custGeom>
            <a:avLst/>
            <a:gdLst/>
            <a:ahLst/>
            <a:cxnLst/>
            <a:rect l="l" t="t" r="r" b="b"/>
            <a:pathLst>
              <a:path w="881329" h="1478121">
                <a:moveTo>
                  <a:pt x="0" y="0"/>
                </a:moveTo>
                <a:lnTo>
                  <a:pt x="881330" y="0"/>
                </a:lnTo>
                <a:lnTo>
                  <a:pt x="881330" y="1478121"/>
                </a:lnTo>
                <a:lnTo>
                  <a:pt x="0" y="1478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202797">
            <a:off x="15171965" y="6586336"/>
            <a:ext cx="1800225" cy="461088"/>
          </a:xfrm>
          <a:custGeom>
            <a:avLst/>
            <a:gdLst/>
            <a:ahLst/>
            <a:cxnLst/>
            <a:rect l="l" t="t" r="r" b="b"/>
            <a:pathLst>
              <a:path w="1800225" h="461088">
                <a:moveTo>
                  <a:pt x="0" y="0"/>
                </a:moveTo>
                <a:lnTo>
                  <a:pt x="1800225" y="0"/>
                </a:lnTo>
                <a:lnTo>
                  <a:pt x="1800225" y="461088"/>
                </a:lnTo>
                <a:lnTo>
                  <a:pt x="0" y="461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202797">
            <a:off x="1182188" y="3445071"/>
            <a:ext cx="1800225" cy="461088"/>
          </a:xfrm>
          <a:custGeom>
            <a:avLst/>
            <a:gdLst/>
            <a:ahLst/>
            <a:cxnLst/>
            <a:rect l="l" t="t" r="r" b="b"/>
            <a:pathLst>
              <a:path w="1800225" h="461088">
                <a:moveTo>
                  <a:pt x="0" y="0"/>
                </a:moveTo>
                <a:lnTo>
                  <a:pt x="1800225" y="0"/>
                </a:lnTo>
                <a:lnTo>
                  <a:pt x="1800225" y="461088"/>
                </a:lnTo>
                <a:lnTo>
                  <a:pt x="0" y="461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32828">
            <a:off x="16160232" y="964479"/>
            <a:ext cx="930648" cy="1462708"/>
          </a:xfrm>
          <a:custGeom>
            <a:avLst/>
            <a:gdLst/>
            <a:ahLst/>
            <a:cxnLst/>
            <a:rect l="l" t="t" r="r" b="b"/>
            <a:pathLst>
              <a:path w="930648" h="1462708">
                <a:moveTo>
                  <a:pt x="0" y="0"/>
                </a:moveTo>
                <a:lnTo>
                  <a:pt x="930648" y="0"/>
                </a:lnTo>
                <a:lnTo>
                  <a:pt x="930648" y="1462708"/>
                </a:lnTo>
                <a:lnTo>
                  <a:pt x="0" y="1462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46107">
            <a:off x="955572" y="8138519"/>
            <a:ext cx="930648" cy="1462708"/>
          </a:xfrm>
          <a:custGeom>
            <a:avLst/>
            <a:gdLst/>
            <a:ahLst/>
            <a:cxnLst/>
            <a:rect l="l" t="t" r="r" b="b"/>
            <a:pathLst>
              <a:path w="930648" h="1462708">
                <a:moveTo>
                  <a:pt x="0" y="0"/>
                </a:moveTo>
                <a:lnTo>
                  <a:pt x="930648" y="0"/>
                </a:lnTo>
                <a:lnTo>
                  <a:pt x="930648" y="1462708"/>
                </a:lnTo>
                <a:lnTo>
                  <a:pt x="0" y="1462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941686" y="4341200"/>
            <a:ext cx="835161" cy="931840"/>
          </a:xfrm>
          <a:custGeom>
            <a:avLst/>
            <a:gdLst/>
            <a:ahLst/>
            <a:cxnLst/>
            <a:rect l="l" t="t" r="r" b="b"/>
            <a:pathLst>
              <a:path w="835161" h="931840">
                <a:moveTo>
                  <a:pt x="0" y="0"/>
                </a:moveTo>
                <a:lnTo>
                  <a:pt x="835162" y="0"/>
                </a:lnTo>
                <a:lnTo>
                  <a:pt x="835162" y="931839"/>
                </a:lnTo>
                <a:lnTo>
                  <a:pt x="0" y="93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2592661" y="6093971"/>
            <a:ext cx="835161" cy="931840"/>
          </a:xfrm>
          <a:custGeom>
            <a:avLst/>
            <a:gdLst/>
            <a:ahLst/>
            <a:cxnLst/>
            <a:rect l="l" t="t" r="r" b="b"/>
            <a:pathLst>
              <a:path w="835161" h="931840">
                <a:moveTo>
                  <a:pt x="835162" y="0"/>
                </a:moveTo>
                <a:lnTo>
                  <a:pt x="0" y="0"/>
                </a:lnTo>
                <a:lnTo>
                  <a:pt x="0" y="931839"/>
                </a:lnTo>
                <a:lnTo>
                  <a:pt x="835162" y="931839"/>
                </a:lnTo>
                <a:lnTo>
                  <a:pt x="83516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89863">
            <a:off x="16014701" y="2999929"/>
            <a:ext cx="1221710" cy="2011070"/>
          </a:xfrm>
          <a:custGeom>
            <a:avLst/>
            <a:gdLst/>
            <a:ahLst/>
            <a:cxnLst/>
            <a:rect l="l" t="t" r="r" b="b"/>
            <a:pathLst>
              <a:path w="2034956" h="4114800">
                <a:moveTo>
                  <a:pt x="0" y="0"/>
                </a:moveTo>
                <a:lnTo>
                  <a:pt x="2034956" y="0"/>
                </a:lnTo>
                <a:lnTo>
                  <a:pt x="20349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296399" y="171450"/>
            <a:ext cx="1493901" cy="2019300"/>
          </a:xfrm>
          <a:custGeom>
            <a:avLst/>
            <a:gdLst/>
            <a:ahLst/>
            <a:cxnLst/>
            <a:rect l="l" t="t" r="r" b="b"/>
            <a:pathLst>
              <a:path w="1934196" h="3164329">
                <a:moveTo>
                  <a:pt x="0" y="0"/>
                </a:moveTo>
                <a:lnTo>
                  <a:pt x="1934196" y="0"/>
                </a:lnTo>
                <a:lnTo>
                  <a:pt x="1934196" y="3164329"/>
                </a:lnTo>
                <a:lnTo>
                  <a:pt x="0" y="31643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777665" y="7219083"/>
            <a:ext cx="2472526" cy="3067915"/>
          </a:xfrm>
          <a:custGeom>
            <a:avLst/>
            <a:gdLst/>
            <a:ahLst/>
            <a:cxnLst/>
            <a:rect l="l" t="t" r="r" b="b"/>
            <a:pathLst>
              <a:path w="2664714" h="3962400">
                <a:moveTo>
                  <a:pt x="0" y="0"/>
                </a:moveTo>
                <a:lnTo>
                  <a:pt x="2664714" y="0"/>
                </a:lnTo>
                <a:lnTo>
                  <a:pt x="2664714" y="3962400"/>
                </a:lnTo>
                <a:lnTo>
                  <a:pt x="0" y="39624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722505" y="1181100"/>
            <a:ext cx="1789329" cy="1616902"/>
          </a:xfrm>
          <a:custGeom>
            <a:avLst/>
            <a:gdLst/>
            <a:ahLst/>
            <a:cxnLst/>
            <a:rect l="l" t="t" r="r" b="b"/>
            <a:pathLst>
              <a:path w="1789329" h="1616902">
                <a:moveTo>
                  <a:pt x="0" y="0"/>
                </a:moveTo>
                <a:lnTo>
                  <a:pt x="1789329" y="0"/>
                </a:lnTo>
                <a:lnTo>
                  <a:pt x="1789329" y="1616902"/>
                </a:lnTo>
                <a:lnTo>
                  <a:pt x="0" y="1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19112" y="307951"/>
            <a:ext cx="2007606" cy="2283127"/>
          </a:xfrm>
          <a:custGeom>
            <a:avLst/>
            <a:gdLst/>
            <a:ahLst/>
            <a:cxnLst/>
            <a:rect l="l" t="t" r="r" b="b"/>
            <a:pathLst>
              <a:path w="2866991" h="4393856">
                <a:moveTo>
                  <a:pt x="0" y="0"/>
                </a:moveTo>
                <a:lnTo>
                  <a:pt x="2866990" y="0"/>
                </a:lnTo>
                <a:lnTo>
                  <a:pt x="2866990" y="4393855"/>
                </a:lnTo>
                <a:lnTo>
                  <a:pt x="0" y="439385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47729"/>
            <a:ext cx="18435176" cy="14155532"/>
            <a:chOff x="0" y="0"/>
            <a:chExt cx="24580235" cy="18874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219200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5458253" y="-315147"/>
            <a:ext cx="3602094" cy="3602094"/>
          </a:xfrm>
          <a:custGeom>
            <a:avLst/>
            <a:gdLst/>
            <a:ahLst/>
            <a:cxnLst/>
            <a:rect l="l" t="t" r="r" b="b"/>
            <a:pathLst>
              <a:path w="3602094" h="3602094">
                <a:moveTo>
                  <a:pt x="0" y="0"/>
                </a:moveTo>
                <a:lnTo>
                  <a:pt x="3602094" y="0"/>
                </a:lnTo>
                <a:lnTo>
                  <a:pt x="3602094" y="3602094"/>
                </a:lnTo>
                <a:lnTo>
                  <a:pt x="0" y="3602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6388" y="998384"/>
            <a:ext cx="1974840" cy="1828800"/>
          </a:xfrm>
          <a:custGeom>
            <a:avLst/>
            <a:gdLst/>
            <a:ahLst/>
            <a:cxnLst/>
            <a:rect l="l" t="t" r="r" b="b"/>
            <a:pathLst>
              <a:path w="1670323" h="1863680">
                <a:moveTo>
                  <a:pt x="0" y="0"/>
                </a:moveTo>
                <a:lnTo>
                  <a:pt x="1670322" y="0"/>
                </a:lnTo>
                <a:lnTo>
                  <a:pt x="1670322" y="1863679"/>
                </a:lnTo>
                <a:lnTo>
                  <a:pt x="0" y="1863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0800" y="1912784"/>
            <a:ext cx="13182600" cy="7010400"/>
          </a:xfrm>
          <a:custGeom>
            <a:avLst/>
            <a:gdLst/>
            <a:ahLst/>
            <a:cxnLst/>
            <a:rect l="l" t="t" r="r" b="b"/>
            <a:pathLst>
              <a:path w="4342291" h="1291960">
                <a:moveTo>
                  <a:pt x="0" y="0"/>
                </a:moveTo>
                <a:lnTo>
                  <a:pt x="4342291" y="0"/>
                </a:lnTo>
                <a:lnTo>
                  <a:pt x="4342291" y="1291960"/>
                </a:lnTo>
                <a:lnTo>
                  <a:pt x="0" y="1291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29000" y="2978153"/>
            <a:ext cx="1334054" cy="1125866"/>
          </a:xfrm>
          <a:custGeom>
            <a:avLst/>
            <a:gdLst/>
            <a:ahLst/>
            <a:cxnLst/>
            <a:rect l="l" t="t" r="r" b="b"/>
            <a:pathLst>
              <a:path w="925019" h="925019">
                <a:moveTo>
                  <a:pt x="0" y="0"/>
                </a:moveTo>
                <a:lnTo>
                  <a:pt x="925019" y="0"/>
                </a:lnTo>
                <a:lnTo>
                  <a:pt x="925019" y="925019"/>
                </a:lnTo>
                <a:lnTo>
                  <a:pt x="0" y="925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69950">
            <a:off x="16269403" y="6761689"/>
            <a:ext cx="1863750" cy="2929273"/>
          </a:xfrm>
          <a:custGeom>
            <a:avLst/>
            <a:gdLst/>
            <a:ahLst/>
            <a:cxnLst/>
            <a:rect l="l" t="t" r="r" b="b"/>
            <a:pathLst>
              <a:path w="1863750" h="2929273">
                <a:moveTo>
                  <a:pt x="0" y="0"/>
                </a:moveTo>
                <a:lnTo>
                  <a:pt x="1863750" y="0"/>
                </a:lnTo>
                <a:lnTo>
                  <a:pt x="1863750" y="2929273"/>
                </a:lnTo>
                <a:lnTo>
                  <a:pt x="0" y="292927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8"/>
          <p:cNvSpPr/>
          <p:nvPr/>
        </p:nvSpPr>
        <p:spPr>
          <a:xfrm>
            <a:off x="431451" y="6089286"/>
            <a:ext cx="2664714" cy="3962400"/>
          </a:xfrm>
          <a:custGeom>
            <a:avLst/>
            <a:gdLst/>
            <a:ahLst/>
            <a:cxnLst/>
            <a:rect l="l" t="t" r="r" b="b"/>
            <a:pathLst>
              <a:path w="2664714" h="3962400">
                <a:moveTo>
                  <a:pt x="0" y="0"/>
                </a:moveTo>
                <a:lnTo>
                  <a:pt x="2664714" y="0"/>
                </a:lnTo>
                <a:lnTo>
                  <a:pt x="2664714" y="3962400"/>
                </a:lnTo>
                <a:lnTo>
                  <a:pt x="0" y="39624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29" name="Freeform 9"/>
          <p:cNvSpPr/>
          <p:nvPr/>
        </p:nvSpPr>
        <p:spPr>
          <a:xfrm>
            <a:off x="13274040" y="7734300"/>
            <a:ext cx="1357192" cy="1489972"/>
          </a:xfrm>
          <a:custGeom>
            <a:avLst/>
            <a:gdLst/>
            <a:ahLst/>
            <a:cxnLst/>
            <a:rect l="l" t="t" r="r" b="b"/>
            <a:pathLst>
              <a:path w="2042992" h="2435758">
                <a:moveTo>
                  <a:pt x="0" y="0"/>
                </a:moveTo>
                <a:lnTo>
                  <a:pt x="2042992" y="0"/>
                </a:lnTo>
                <a:lnTo>
                  <a:pt x="2042992" y="2435758"/>
                </a:lnTo>
                <a:lnTo>
                  <a:pt x="0" y="243575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9"/>
          <p:cNvSpPr txBox="1"/>
          <p:nvPr/>
        </p:nvSpPr>
        <p:spPr>
          <a:xfrm>
            <a:off x="4953000" y="2827184"/>
            <a:ext cx="11970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Ổn định – Trò chuyện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1227" y="4686300"/>
            <a:ext cx="12707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Cô và trẻ hát « Mẹ yêu không nào»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47729"/>
            <a:ext cx="18435176" cy="14155532"/>
            <a:chOff x="0" y="0"/>
            <a:chExt cx="24580235" cy="18874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219200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538773" y="3238500"/>
            <a:ext cx="15751007" cy="4951896"/>
          </a:xfrm>
          <a:custGeom>
            <a:avLst/>
            <a:gdLst/>
            <a:ahLst/>
            <a:cxnLst/>
            <a:rect l="l" t="t" r="r" b="b"/>
            <a:pathLst>
              <a:path w="15751007" h="4686390">
                <a:moveTo>
                  <a:pt x="0" y="0"/>
                </a:moveTo>
                <a:lnTo>
                  <a:pt x="15751008" y="0"/>
                </a:lnTo>
                <a:lnTo>
                  <a:pt x="15751008" y="4686390"/>
                </a:lnTo>
                <a:lnTo>
                  <a:pt x="0" y="4686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 numCol="1" spcCol="1737360"/>
          <a:lstStyle/>
          <a:p>
            <a:pPr algn="ctr"/>
            <a:endParaRPr lang="en-US" sz="6600" dirty="0">
              <a:latin typeface="+mj-l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385278" y="714905"/>
            <a:ext cx="1874022" cy="2090959"/>
          </a:xfrm>
          <a:custGeom>
            <a:avLst/>
            <a:gdLst/>
            <a:ahLst/>
            <a:cxnLst/>
            <a:rect l="l" t="t" r="r" b="b"/>
            <a:pathLst>
              <a:path w="1874022" h="2090959">
                <a:moveTo>
                  <a:pt x="0" y="0"/>
                </a:moveTo>
                <a:lnTo>
                  <a:pt x="1874022" y="0"/>
                </a:lnTo>
                <a:lnTo>
                  <a:pt x="1874022" y="2090959"/>
                </a:lnTo>
                <a:lnTo>
                  <a:pt x="0" y="20909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971132"/>
            <a:ext cx="7315200" cy="1578503"/>
          </a:xfrm>
          <a:custGeom>
            <a:avLst/>
            <a:gdLst/>
            <a:ahLst/>
            <a:cxnLst/>
            <a:rect l="l" t="t" r="r" b="b"/>
            <a:pathLst>
              <a:path w="7315200" h="1808849">
                <a:moveTo>
                  <a:pt x="0" y="0"/>
                </a:moveTo>
                <a:lnTo>
                  <a:pt x="7315200" y="0"/>
                </a:lnTo>
                <a:lnTo>
                  <a:pt x="7315200" y="1808849"/>
                </a:lnTo>
                <a:lnTo>
                  <a:pt x="0" y="1808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vi-V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Hoạt động 2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8700" y="6626936"/>
            <a:ext cx="2042992" cy="2435758"/>
          </a:xfrm>
          <a:custGeom>
            <a:avLst/>
            <a:gdLst/>
            <a:ahLst/>
            <a:cxnLst/>
            <a:rect l="l" t="t" r="r" b="b"/>
            <a:pathLst>
              <a:path w="2042992" h="2435758">
                <a:moveTo>
                  <a:pt x="0" y="0"/>
                </a:moveTo>
                <a:lnTo>
                  <a:pt x="2042992" y="0"/>
                </a:lnTo>
                <a:lnTo>
                  <a:pt x="2042992" y="2435758"/>
                </a:lnTo>
                <a:lnTo>
                  <a:pt x="0" y="24357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966470" y="6626936"/>
            <a:ext cx="1800225" cy="461088"/>
          </a:xfrm>
          <a:custGeom>
            <a:avLst/>
            <a:gdLst/>
            <a:ahLst/>
            <a:cxnLst/>
            <a:rect l="l" t="t" r="r" b="b"/>
            <a:pathLst>
              <a:path w="1800225" h="461088">
                <a:moveTo>
                  <a:pt x="0" y="0"/>
                </a:moveTo>
                <a:lnTo>
                  <a:pt x="1800224" y="0"/>
                </a:lnTo>
                <a:lnTo>
                  <a:pt x="1800224" y="461088"/>
                </a:lnTo>
                <a:lnTo>
                  <a:pt x="0" y="4610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380628" y="3475432"/>
            <a:ext cx="1800225" cy="461088"/>
          </a:xfrm>
          <a:custGeom>
            <a:avLst/>
            <a:gdLst/>
            <a:ahLst/>
            <a:cxnLst/>
            <a:rect l="l" t="t" r="r" b="b"/>
            <a:pathLst>
              <a:path w="1800225" h="461088">
                <a:moveTo>
                  <a:pt x="0" y="0"/>
                </a:moveTo>
                <a:lnTo>
                  <a:pt x="1800224" y="0"/>
                </a:lnTo>
                <a:lnTo>
                  <a:pt x="1800224" y="461088"/>
                </a:lnTo>
                <a:lnTo>
                  <a:pt x="0" y="4610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71612" y="8552346"/>
            <a:ext cx="3061603" cy="1002675"/>
          </a:xfrm>
          <a:custGeom>
            <a:avLst/>
            <a:gdLst/>
            <a:ahLst/>
            <a:cxnLst/>
            <a:rect l="l" t="t" r="r" b="b"/>
            <a:pathLst>
              <a:path w="3061603" h="1002675">
                <a:moveTo>
                  <a:pt x="0" y="0"/>
                </a:moveTo>
                <a:lnTo>
                  <a:pt x="3061603" y="0"/>
                </a:lnTo>
                <a:lnTo>
                  <a:pt x="3061603" y="1002675"/>
                </a:lnTo>
                <a:lnTo>
                  <a:pt x="0" y="10026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011407" y="757709"/>
            <a:ext cx="3061603" cy="1002675"/>
          </a:xfrm>
          <a:custGeom>
            <a:avLst/>
            <a:gdLst/>
            <a:ahLst/>
            <a:cxnLst/>
            <a:rect l="l" t="t" r="r" b="b"/>
            <a:pathLst>
              <a:path w="3061603" h="1002675">
                <a:moveTo>
                  <a:pt x="0" y="0"/>
                </a:moveTo>
                <a:lnTo>
                  <a:pt x="3061603" y="0"/>
                </a:lnTo>
                <a:lnTo>
                  <a:pt x="3061603" y="1002675"/>
                </a:lnTo>
                <a:lnTo>
                  <a:pt x="0" y="10026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334000" y="493003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259263"/>
            <a:ext cx="89741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0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401300"/>
          </a:xfrm>
        </p:spPr>
      </p:pic>
    </p:spTree>
    <p:extLst>
      <p:ext uri="{BB962C8B-B14F-4D97-AF65-F5344CB8AC3E}">
        <p14:creationId xmlns:p14="http://schemas.microsoft.com/office/powerpoint/2010/main" val="36641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1825752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8272760" cy="10287000"/>
          </a:xfrm>
        </p:spPr>
      </p:pic>
    </p:spTree>
    <p:extLst>
      <p:ext uri="{BB962C8B-B14F-4D97-AF65-F5344CB8AC3E}">
        <p14:creationId xmlns:p14="http://schemas.microsoft.com/office/powerpoint/2010/main" val="28959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8288000" cy="10279380"/>
          </a:xfrm>
        </p:spPr>
      </p:pic>
    </p:spTree>
    <p:extLst>
      <p:ext uri="{BB962C8B-B14F-4D97-AF65-F5344CB8AC3E}">
        <p14:creationId xmlns:p14="http://schemas.microsoft.com/office/powerpoint/2010/main" val="11036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8288000" cy="10279380"/>
          </a:xfrm>
        </p:spPr>
      </p:pic>
    </p:spTree>
    <p:extLst>
      <p:ext uri="{BB962C8B-B14F-4D97-AF65-F5344CB8AC3E}">
        <p14:creationId xmlns:p14="http://schemas.microsoft.com/office/powerpoint/2010/main" val="22755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92</Words>
  <Application>Microsoft Office PowerPoint</Application>
  <PresentationFormat>Custom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Schoolbell</vt:lpstr>
      <vt:lpstr>Balsamiq Sans Bold</vt:lpstr>
      <vt:lpstr>Times New Roman</vt:lpstr>
      <vt:lpstr>Arial</vt:lpstr>
      <vt:lpstr>One Little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thỏ con không vâng lời_Linht3</dc:title>
  <cp:lastModifiedBy>Admin</cp:lastModifiedBy>
  <cp:revision>14</cp:revision>
  <dcterms:created xsi:type="dcterms:W3CDTF">2006-08-16T00:00:00Z</dcterms:created>
  <dcterms:modified xsi:type="dcterms:W3CDTF">2024-09-18T08:32:20Z</dcterms:modified>
  <dc:identifier>DAF9he4ryww</dc:identifier>
</cp:coreProperties>
</file>