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36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4770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0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8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3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7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1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6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2ECB1-1345-4E8D-9E27-D3842F0DB93A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4FA94D-8DA5-440D-909D-42638DC2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9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100" y="94039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ầm non Hồng Tiế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72" y="1110658"/>
            <a:ext cx="695656" cy="6956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1981458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về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(3-4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oa phượng khoe sắc sớ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8709" y="5611091"/>
            <a:ext cx="4551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2552" y="270164"/>
            <a:ext cx="4301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à Nội nắng chói chang, giữa trưa 38 độ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978050"/>
            <a:ext cx="11336770" cy="58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18709" y="5798126"/>
            <a:ext cx="5216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Mưa rào tuổi th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6" y="48491"/>
            <a:ext cx="12334299" cy="680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3564" y="5611091"/>
            <a:ext cx="376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nfographic] Sấm sét hình thành như thế nào và những phản ứng hóa học có  trong đó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731"/>
            <a:ext cx="12271952" cy="658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10055" y="2826327"/>
            <a:ext cx="351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ại sao sau mưa thường xuất hiện cầu vồng?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7" y="234950"/>
            <a:ext cx="11507778" cy="639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0855" y="5527964"/>
            <a:ext cx="5631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hè</a:t>
            </a:r>
            <a:endParaRPr lang="en-US" dirty="0"/>
          </a:p>
        </p:txBody>
      </p:sp>
      <p:pic>
        <p:nvPicPr>
          <p:cNvPr id="7170" name="Picture 2" descr="Bộ quần áo cộc tay bé trai Kids Plaza in Friend TT23H (Xanh) - Kids Pla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" y="1475508"/>
            <a:ext cx="3345873" cy="33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ÉP TỔ ONG NỮ (BÁN CHẠY)-CÔNG NGHỆ NANO PHỦ BẠC| GIÀY DÉP VIỆT THẮNG – Giày  Dép Việt Thắ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6ECEC"/>
              </a:clrFrom>
              <a:clrTo>
                <a:srgbClr val="E6ECE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26" y="1087757"/>
            <a:ext cx="2717108" cy="271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Ô dù cao cấp chống lật 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86" y="2446311"/>
            <a:ext cx="2587625" cy="237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ũ vành cho bé gái mặt cười PK21-08 size 50 - Kids Plaz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78" y="4204731"/>
            <a:ext cx="2372605" cy="23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Món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hè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 descr="Vỏ Kem Ốc Quế, Bánh Ốc Quế - Thơm giòn, vỏ dày, giá tốt nhất – Bếp Toàn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702106"/>
            <a:ext cx="2914197" cy="27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3 cách làm chè Thái thơm ngon, mát lạnh cho ngày hè nóng nự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6" y="1320006"/>
            <a:ext cx="4000370" cy="26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ổng hợp 16 cách làm các loại sinh tố bằng máy sinh tố ngon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1" y="4158342"/>
            <a:ext cx="3560765" cy="22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643" y="2334491"/>
            <a:ext cx="8596668" cy="13208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64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Trang phục mùa hè</vt:lpstr>
      <vt:lpstr>Món ăn mùa hè </vt:lpstr>
      <vt:lpstr>Tạm biệt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2024-04-13T10:02:04Z</dcterms:created>
  <dcterms:modified xsi:type="dcterms:W3CDTF">2024-09-18T08:49:04Z</dcterms:modified>
</cp:coreProperties>
</file>