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AB8D-1258-46DE-B732-6DECE6F1D0B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4CA1-43F1-4001-A9F7-00597ACE1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8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AB8D-1258-46DE-B732-6DECE6F1D0B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4CA1-43F1-4001-A9F7-00597ACE1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9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AB8D-1258-46DE-B732-6DECE6F1D0B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4CA1-43F1-4001-A9F7-00597ACE178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2392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AB8D-1258-46DE-B732-6DECE6F1D0B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4CA1-43F1-4001-A9F7-00597ACE1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12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AB8D-1258-46DE-B732-6DECE6F1D0B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4CA1-43F1-4001-A9F7-00597ACE178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7635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AB8D-1258-46DE-B732-6DECE6F1D0B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4CA1-43F1-4001-A9F7-00597ACE1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60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AB8D-1258-46DE-B732-6DECE6F1D0B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4CA1-43F1-4001-A9F7-00597ACE1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12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AB8D-1258-46DE-B732-6DECE6F1D0B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4CA1-43F1-4001-A9F7-00597ACE1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6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AB8D-1258-46DE-B732-6DECE6F1D0B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4CA1-43F1-4001-A9F7-00597ACE1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8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AB8D-1258-46DE-B732-6DECE6F1D0B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4CA1-43F1-4001-A9F7-00597ACE1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03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AB8D-1258-46DE-B732-6DECE6F1D0B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4CA1-43F1-4001-A9F7-00597ACE1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2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AB8D-1258-46DE-B732-6DECE6F1D0B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4CA1-43F1-4001-A9F7-00597ACE1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4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AB8D-1258-46DE-B732-6DECE6F1D0B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4CA1-43F1-4001-A9F7-00597ACE1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4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AB8D-1258-46DE-B732-6DECE6F1D0B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4CA1-43F1-4001-A9F7-00597ACE1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3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AB8D-1258-46DE-B732-6DECE6F1D0B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4CA1-43F1-4001-A9F7-00597ACE1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6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AB8D-1258-46DE-B732-6DECE6F1D0B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4CA1-43F1-4001-A9F7-00597ACE1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3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CAB8D-1258-46DE-B732-6DECE6F1D0B5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2FF4CA1-43F1-4001-A9F7-00597ACE1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AutoShape 10" descr="Tổng hợp 30+ mẫu hình nền PowerPoint ngộ nghĩnh, dễ thương ..."/>
          <p:cNvSpPr>
            <a:spLocks noChangeAspect="1" noChangeArrowheads="1"/>
          </p:cNvSpPr>
          <p:nvPr/>
        </p:nvSpPr>
        <p:spPr bwMode="auto">
          <a:xfrm>
            <a:off x="0" y="3284537"/>
            <a:ext cx="390144" cy="29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ình nền đẹp ppt - Tuyển chọn những mẫu hình nền PowerPoint thú v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95"/>
            <a:ext cx="12192000" cy="687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87731" y="104264"/>
            <a:ext cx="821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1981458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</a:p>
          <a:p>
            <a:pPr algn="ctr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Lợi ích 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3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</a:p>
          <a:p>
            <a:pPr algn="ctr"/>
            <a:r>
              <a:rPr lang="en-US" sz="3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MGB (3-4 tuổi)</a:t>
            </a:r>
          </a:p>
          <a:p>
            <a:pPr algn="ctr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Thanh Huyền</a:t>
            </a:r>
          </a:p>
          <a:p>
            <a:pPr algn="ctr"/>
            <a:endParaRPr lang="en-US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Mầm non Hồng Tiế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458" y="819711"/>
            <a:ext cx="819383" cy="8193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714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Nước bẩn giết nhiều người hơn cả chiến tranh | Báo Dân trí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169" y="1361751"/>
            <a:ext cx="4822558" cy="227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Phương pháp rửa rau củ quả đúng cách bạn nên biế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3" y="1510145"/>
            <a:ext cx="4274479" cy="212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ưởng ứng &quot;Trào lưu dọn rác&quot;, bạn trẻ Việt xắn tay bảo vệ mô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3" y="3784936"/>
            <a:ext cx="4274479" cy="287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Thủ tướng Chính phủ yêu cầu ứng phó với nguy cơ hạn hán, thiếu nước, xâm  nhập mặ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169" y="3942989"/>
            <a:ext cx="4822558" cy="271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3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ách rửa rau quả đúng cách không phải ai cũng b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4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18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ần nhiều bể bơi cho trẻ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22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12 bí quyết làm cho quần áo nhanh khô ngày mư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9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171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Ứ DÙNG NƯỚC ĐUN CHÍN NẤU SÔI LÀ THỰC SỰ AN TOÀN? - Aqua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10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Tưới cây đừng tưới bằng 3 loại nước sau kẻo lá cây héo úa, dễ ch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333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ạn hán, xâm nhập mặn là hệ quả của biến đổi khí hậu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77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077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ạn hán là gì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818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182" y="365125"/>
            <a:ext cx="10418618" cy="1325563"/>
          </a:xfrm>
        </p:spPr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ành động thiết thực để bảo vệ tài nguyên nước - Tạp chí điện tử Bảo vệ  Rừng và Môi trườ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30" y="1591396"/>
            <a:ext cx="9965170" cy="515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2376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474</TotalTime>
  <Words>49</Words>
  <Application>Microsoft Office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Bảo vệ nguồn nước</vt:lpstr>
      <vt:lpstr>Tìm hình ảnh theo yêu cầu của cô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2024-04-13T02:08:05Z</dcterms:created>
  <dcterms:modified xsi:type="dcterms:W3CDTF">2024-09-18T08:59:18Z</dcterms:modified>
</cp:coreProperties>
</file>