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6" r:id="rId4"/>
    <p:sldId id="259" r:id="rId5"/>
    <p:sldId id="263" r:id="rId6"/>
    <p:sldId id="264" r:id="rId7"/>
    <p:sldId id="265" r:id="rId8"/>
    <p:sldId id="261" r:id="rId9"/>
    <p:sldId id="266" r:id="rId10"/>
    <p:sldId id="267" r:id="rId11"/>
    <p:sldId id="268" r:id="rId12"/>
    <p:sldId id="269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C4DB-34FD-421A-B530-7AB27F03EB88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FA66-0B3F-4959-942A-ADD72692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5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C4DB-34FD-421A-B530-7AB27F03EB88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FA66-0B3F-4959-942A-ADD72692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4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C4DB-34FD-421A-B530-7AB27F03EB88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FA66-0B3F-4959-942A-ADD72692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1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C4DB-34FD-421A-B530-7AB27F03EB88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FA66-0B3F-4959-942A-ADD72692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C4DB-34FD-421A-B530-7AB27F03EB88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FA66-0B3F-4959-942A-ADD72692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1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C4DB-34FD-421A-B530-7AB27F03EB88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FA66-0B3F-4959-942A-ADD72692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C4DB-34FD-421A-B530-7AB27F03EB88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FA66-0B3F-4959-942A-ADD72692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9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C4DB-34FD-421A-B530-7AB27F03EB88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FA66-0B3F-4959-942A-ADD72692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3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C4DB-34FD-421A-B530-7AB27F03EB88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FA66-0B3F-4959-942A-ADD72692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3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C4DB-34FD-421A-B530-7AB27F03EB88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FA66-0B3F-4959-942A-ADD72692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5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C4DB-34FD-421A-B530-7AB27F03EB88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FA66-0B3F-4959-942A-ADD72692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5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0C4DB-34FD-421A-B530-7AB27F03EB88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FA66-0B3F-4959-942A-ADD72692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2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8300" y="591234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2133600"/>
            <a:ext cx="7391400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LÀM QUEN </a:t>
            </a:r>
            <a:r>
              <a:rPr lang="en-US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vi-VN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vi-VN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tài: So sánh chiều dài của </a:t>
            </a:r>
            <a:r>
              <a:rPr lang="en-US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đối tượng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vi-VN" altLang="en-US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MGB (3-4</a:t>
            </a:r>
            <a:r>
              <a:rPr lang="vi-VN" altLang="en-US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en-US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viên: Nguyễn Thị Lan Anh</a:t>
            </a:r>
            <a:endParaRPr lang="vi-VN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5" y="1204796"/>
            <a:ext cx="8953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5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1141152"/>
            <a:ext cx="11049001" cy="922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 descr="animated_animal%20rabbi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78" y="5680075"/>
            <a:ext cx="28194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9413">
            <a:off x="2809119" y="2141598"/>
            <a:ext cx="2526776" cy="252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36" y="304800"/>
            <a:ext cx="601785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40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1257300"/>
            <a:ext cx="11049001" cy="922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 descr="animated_animal%20rabbi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78" y="5680075"/>
            <a:ext cx="28194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1" b="27273"/>
          <a:stretch/>
        </p:blipFill>
        <p:spPr bwMode="auto">
          <a:xfrm>
            <a:off x="2743200" y="1219200"/>
            <a:ext cx="3429000" cy="182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2" b="30602"/>
          <a:stretch/>
        </p:blipFill>
        <p:spPr bwMode="auto">
          <a:xfrm>
            <a:off x="2286000" y="3352800"/>
            <a:ext cx="586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2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10" descr="animated_animal%20rabbi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28194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509707"/>
      </p:ext>
    </p:extLst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27709"/>
            <a:ext cx="9102949" cy="683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59603"/>
            <a:ext cx="419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6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Ổn định tổ chức</a:t>
            </a:r>
            <a:endParaRPr lang="en-US" sz="36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roi_nang_troi_mua_beat_-_nhac_beat_bai_troi_nang_troi_mua_2962017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3200" y="5146963"/>
            <a:ext cx="609600" cy="6096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76745"/>
            <a:ext cx="7239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25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3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" y="0"/>
            <a:ext cx="92195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932672"/>
            <a:ext cx="4648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vi-VN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1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0"/>
            <a:ext cx="90762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23109" y="838199"/>
            <a:ext cx="6366164" cy="50776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77291" y="1600200"/>
            <a:ext cx="3934691" cy="114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77291" y="3377044"/>
            <a:ext cx="4724400" cy="11568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3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0"/>
            <a:ext cx="90762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23109" y="838199"/>
            <a:ext cx="6366164" cy="50776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0418" y="3276600"/>
            <a:ext cx="4724400" cy="11568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0027" y="1600200"/>
            <a:ext cx="4038600" cy="1136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1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0"/>
            <a:ext cx="90762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23109" y="838199"/>
            <a:ext cx="6366164" cy="50776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84218" y="2895600"/>
            <a:ext cx="3934691" cy="114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84218" y="1143001"/>
            <a:ext cx="4724400" cy="12399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8229600" cy="1143000"/>
          </a:xfrm>
        </p:spPr>
        <p:txBody>
          <a:bodyPr/>
          <a:lstStyle/>
          <a:p>
            <a:r>
              <a:rPr lang="vi-VN" alt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alt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751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1" y="-1219200"/>
            <a:ext cx="11049001" cy="922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219200"/>
            <a:ext cx="45529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158" y="2895600"/>
            <a:ext cx="322984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 descr="animated_animal%20rabbi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78" y="5680075"/>
            <a:ext cx="28194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1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1" y="-1219200"/>
            <a:ext cx="11049001" cy="922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 descr="animated_animal%20rabbi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78" y="5680075"/>
            <a:ext cx="28194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Hơn 215.100 Thước ảnh, hình chụp &amp; hình ảnh trả phí bản quyền một lần sẵn  có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39091"/>
            <a:ext cx="588082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54102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10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61</Words>
  <Application>Microsoft Office PowerPoint</Application>
  <PresentationFormat>On-screen Show (4:3)</PresentationFormat>
  <Paragraphs>12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Thi ai tinh mắt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Admin</cp:lastModifiedBy>
  <cp:revision>20</cp:revision>
  <dcterms:created xsi:type="dcterms:W3CDTF">2024-04-04T02:20:11Z</dcterms:created>
  <dcterms:modified xsi:type="dcterms:W3CDTF">2024-09-18T09:03:00Z</dcterms:modified>
</cp:coreProperties>
</file>