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5" r:id="rId4"/>
    <p:sldId id="260" r:id="rId5"/>
    <p:sldId id="277" r:id="rId6"/>
    <p:sldId id="278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3" r:id="rId16"/>
    <p:sldId id="292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EB676-75AE-4F97-9063-C954A7652C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42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3BFE8-2A05-4FB4-9F66-5BEC61A351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30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F2B5E-018F-4CE7-B067-65B4078FB6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7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91966-0C2F-47EF-9408-BADF487727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2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94CF9-6350-4DB2-B5A4-CA3459004D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59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FD994-F1CC-48D0-A43F-DEDD694645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1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0C971-7F5F-44E7-8559-49E456BCCF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49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746F6-74C7-4D2A-8B83-C692946E36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2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8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7C0FD-0A01-4554-904F-73972CE787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388D5-7E60-4A8E-8010-317A2F9154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4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DC6D-3F28-44BF-858F-CB20973A25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8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pPr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207D01-88F5-44A2-9C4F-6C8D39337C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76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3048000" y="838200"/>
            <a:ext cx="6400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6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3543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676400" y="6578943"/>
            <a:ext cx="228600" cy="22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0" y="533401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vi-V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vi-VN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altLang="vi-VN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3208" y="2202763"/>
            <a:ext cx="7504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7000" y="2743200"/>
            <a:ext cx="7315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algn="ctr">
              <a:spcBef>
                <a:spcPts val="600"/>
              </a:spcBef>
            </a:pP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 (3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</a:p>
          <a:p>
            <a:pPr algn="ctr">
              <a:spcBef>
                <a:spcPts val="600"/>
              </a:spcBef>
            </a:pP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Nguyễn Thị Lan Anh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C09982-1A02-36B4-7EDD-BC600D00ED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87679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77" y="1110050"/>
            <a:ext cx="790247" cy="7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1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0098DC-DA0F-9208-DD23-900D53EBF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75F8D-810B-CEA2-1C01-C81C7128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058" y="1729387"/>
            <a:ext cx="1964767" cy="18264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BAC813-7BF5-527C-CF9A-3559174E2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947" y="3253238"/>
            <a:ext cx="1325123" cy="1359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CBBB3F-BACB-271D-7FBB-792C75C33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571" y="2080505"/>
            <a:ext cx="2304488" cy="226790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891B9FA-05C3-863A-D92C-BADD2500DBA8}"/>
              </a:ext>
            </a:extLst>
          </p:cNvPr>
          <p:cNvSpPr/>
          <p:nvPr/>
        </p:nvSpPr>
        <p:spPr>
          <a:xfrm>
            <a:off x="1656523" y="1630017"/>
            <a:ext cx="2092924" cy="196552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CEC67F-5E86-86AD-5C64-D1638F4CD180}"/>
              </a:ext>
            </a:extLst>
          </p:cNvPr>
          <p:cNvSpPr/>
          <p:nvPr/>
        </p:nvSpPr>
        <p:spPr>
          <a:xfrm>
            <a:off x="5049076" y="3061253"/>
            <a:ext cx="1630020" cy="174928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A41E46-BFCE-3CEA-491C-89FA79489147}"/>
              </a:ext>
            </a:extLst>
          </p:cNvPr>
          <p:cNvSpPr/>
          <p:nvPr/>
        </p:nvSpPr>
        <p:spPr>
          <a:xfrm>
            <a:off x="7792279" y="1914916"/>
            <a:ext cx="2640907" cy="25908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404E0-7925-500C-866C-BB7EA3F806A5}"/>
              </a:ext>
            </a:extLst>
          </p:cNvPr>
          <p:cNvSpPr txBox="1"/>
          <p:nvPr/>
        </p:nvSpPr>
        <p:spPr>
          <a:xfrm>
            <a:off x="3920884" y="5646465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-0.01737 L 0.83269 -0.016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2523 L 0.57292 0.060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4" y="17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36 0.00856 L 0.34349 0.0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4351-F8F6-DEFE-89F4-92010914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942692-0A03-C50F-68CC-3882340DB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0"/>
            <a:ext cx="12099235" cy="68580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7F75F8-895E-F129-5106-353421DA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04" y="2644639"/>
            <a:ext cx="3124895" cy="2871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3CBCD0-752E-2477-302B-C17C52886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685" y="2822713"/>
            <a:ext cx="2544123" cy="270686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423CDD-27CA-F199-3256-758F185C320A}"/>
              </a:ext>
            </a:extLst>
          </p:cNvPr>
          <p:cNvSpPr/>
          <p:nvPr/>
        </p:nvSpPr>
        <p:spPr>
          <a:xfrm>
            <a:off x="2491409" y="1092960"/>
            <a:ext cx="6944139" cy="59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F852C-9FFF-9E39-3E54-9B2B49088F2B}"/>
              </a:ext>
            </a:extLst>
          </p:cNvPr>
          <p:cNvSpPr txBox="1"/>
          <p:nvPr/>
        </p:nvSpPr>
        <p:spPr>
          <a:xfrm>
            <a:off x="2822713" y="1103143"/>
            <a:ext cx="624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 </a:t>
            </a:r>
            <a:r>
              <a:rPr lang="en-US" sz="3200" b="1" dirty="0" err="1"/>
              <a:t>sánh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tam </a:t>
            </a:r>
            <a:r>
              <a:rPr lang="en-US" sz="3200" b="1" dirty="0" err="1"/>
              <a:t>giác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endParaRPr lang="en-US" sz="32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4E8FAD-0587-26D7-9122-82074F2F65AF}"/>
              </a:ext>
            </a:extLst>
          </p:cNvPr>
          <p:cNvCxnSpPr>
            <a:cxnSpLocks/>
          </p:cNvCxnSpPr>
          <p:nvPr/>
        </p:nvCxnSpPr>
        <p:spPr>
          <a:xfrm flipH="1">
            <a:off x="1417981" y="2510598"/>
            <a:ext cx="1603512" cy="2871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4308DA-5441-AC2B-35D4-E49EBA244875}"/>
              </a:ext>
            </a:extLst>
          </p:cNvPr>
          <p:cNvCxnSpPr>
            <a:cxnSpLocks/>
          </p:cNvCxnSpPr>
          <p:nvPr/>
        </p:nvCxnSpPr>
        <p:spPr>
          <a:xfrm>
            <a:off x="3207028" y="2506240"/>
            <a:ext cx="1653906" cy="2871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8EB536-ED50-06BF-F770-03C7BF41E67B}"/>
              </a:ext>
            </a:extLst>
          </p:cNvPr>
          <p:cNvCxnSpPr/>
          <p:nvPr/>
        </p:nvCxnSpPr>
        <p:spPr>
          <a:xfrm>
            <a:off x="1550504" y="5756377"/>
            <a:ext cx="33104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A2AA5D7-A5E6-A9C1-F5DE-71809510622C}"/>
              </a:ext>
            </a:extLst>
          </p:cNvPr>
          <p:cNvSpPr/>
          <p:nvPr/>
        </p:nvSpPr>
        <p:spPr>
          <a:xfrm>
            <a:off x="1502293" y="3504758"/>
            <a:ext cx="485728" cy="437322"/>
          </a:xfrm>
          <a:prstGeom prst="ellipse">
            <a:avLst/>
          </a:prstGeom>
          <a:solidFill>
            <a:srgbClr val="10AC0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FF3D0C-6264-EEA8-F199-85063463088A}"/>
              </a:ext>
            </a:extLst>
          </p:cNvPr>
          <p:cNvSpPr/>
          <p:nvPr/>
        </p:nvSpPr>
        <p:spPr>
          <a:xfrm>
            <a:off x="4237882" y="3616211"/>
            <a:ext cx="485728" cy="437322"/>
          </a:xfrm>
          <a:prstGeom prst="ellipse">
            <a:avLst/>
          </a:prstGeom>
          <a:solidFill>
            <a:srgbClr val="10AC0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CDC8ADB-6862-31B2-72EF-7FCDCD60A311}"/>
              </a:ext>
            </a:extLst>
          </p:cNvPr>
          <p:cNvSpPr/>
          <p:nvPr/>
        </p:nvSpPr>
        <p:spPr>
          <a:xfrm>
            <a:off x="2822713" y="5848470"/>
            <a:ext cx="485728" cy="437322"/>
          </a:xfrm>
          <a:prstGeom prst="ellipse">
            <a:avLst/>
          </a:prstGeom>
          <a:solidFill>
            <a:srgbClr val="10AC0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12A14CB-7C77-93C9-558D-58AEDF6A903A}"/>
              </a:ext>
            </a:extLst>
          </p:cNvPr>
          <p:cNvSpPr/>
          <p:nvPr/>
        </p:nvSpPr>
        <p:spPr>
          <a:xfrm>
            <a:off x="6477699" y="2632826"/>
            <a:ext cx="2851832" cy="30301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-0.08866 L -0.01849 -0.08866 C -0.01524 -0.08426 -0.01172 -0.0801 -0.00873 -0.07523 C -0.00768 -0.07361 -0.00638 -0.07176 -0.00651 -0.06945 C -0.00716 -0.05139 -0.00951 -0.04838 -0.01302 -0.03472 C -0.01771 -0.01644 -0.01432 -0.02639 -0.01849 -0.01528 C -0.01888 -0.01204 -0.0207 -0.00834 -0.01953 -0.00579 C -0.00938 0.01805 0.00078 0.02754 0.01419 0.04259 L -0.02721 0.07546 C -0.03307 0.08032 -0.04544 0.07963 -0.04453 0.09097 C -0.04349 0.10416 -0.00534 0.13009 -0.00104 0.13356 C -0.00039 0.12569 0.00026 0.11805 0.00104 0.11018 C 0.00143 0.10694 0.00169 0.1037 0.00221 0.10069 C 0.00273 0.09722 0.00364 0.09421 0.0043 0.09097 L -0.00104 0.12384 " pathEditMode="relative" ptsTypes="AAAAAAAAAAAAA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608 0.0134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345636" y="201833"/>
            <a:ext cx="738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Bé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tìm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đồ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hình</a:t>
            </a:r>
            <a:r>
              <a:rPr lang="en-US" sz="3200" dirty="0">
                <a:solidFill>
                  <a:schemeClr val="bg1"/>
                </a:solidFill>
              </a:rPr>
              <a:t> tam </a:t>
            </a:r>
            <a:r>
              <a:rPr lang="en-US" sz="3200" dirty="0" err="1">
                <a:solidFill>
                  <a:schemeClr val="bg1"/>
                </a:solidFill>
              </a:rPr>
              <a:t>giác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Ý nghĩa và cách nhận biết các biển báo nguy hiểm">
            <a:extLst>
              <a:ext uri="{FF2B5EF4-FFF2-40B4-BE49-F238E27FC236}">
                <a16:creationId xmlns:a16="http://schemas.microsoft.com/office/drawing/2014/main" id="{C66BCAFF-4132-8846-1B6A-430D35D64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r="43217" b="56881"/>
          <a:stretch/>
        </p:blipFill>
        <p:spPr bwMode="auto">
          <a:xfrm>
            <a:off x="238540" y="1799856"/>
            <a:ext cx="3101008" cy="27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oc-goc-tam-giac » kimkhitonghop.com">
            <a:extLst>
              <a:ext uri="{FF2B5EF4-FFF2-40B4-BE49-F238E27FC236}">
                <a16:creationId xmlns:a16="http://schemas.microsoft.com/office/drawing/2014/main" id="{C0640641-2977-E3E1-2166-2D612B0C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74" y="1330995"/>
            <a:ext cx="3649914" cy="21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E59E8C-1E02-F808-0D88-DB0F112BC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3274" y="1330995"/>
            <a:ext cx="3649913" cy="3649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2D384-6840-B557-18A8-2DD7EA63B391}"/>
              </a:ext>
            </a:extLst>
          </p:cNvPr>
          <p:cNvSpPr txBox="1"/>
          <p:nvPr/>
        </p:nvSpPr>
        <p:spPr>
          <a:xfrm>
            <a:off x="1020419" y="45189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Biển</a:t>
            </a:r>
            <a:r>
              <a:rPr lang="en-US" sz="2000" b="1" dirty="0"/>
              <a:t> </a:t>
            </a:r>
            <a:r>
              <a:rPr lang="en-US" sz="2000" b="1" dirty="0" err="1"/>
              <a:t>báo</a:t>
            </a:r>
            <a:endParaRPr lang="en-US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D312E-709E-3D35-F7C1-7EA8F2D93236}"/>
              </a:ext>
            </a:extLst>
          </p:cNvPr>
          <p:cNvSpPr txBox="1"/>
          <p:nvPr/>
        </p:nvSpPr>
        <p:spPr>
          <a:xfrm>
            <a:off x="3611227" y="3306419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kẻ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8727ED-EEE0-B7BA-9D48-A9C92DFC5493}"/>
              </a:ext>
            </a:extLst>
          </p:cNvPr>
          <p:cNvSpPr txBox="1"/>
          <p:nvPr/>
        </p:nvSpPr>
        <p:spPr>
          <a:xfrm>
            <a:off x="6182145" y="46713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hồ</a:t>
            </a:r>
            <a:endParaRPr lang="en-US" sz="2000" b="1" dirty="0"/>
          </a:p>
        </p:txBody>
      </p:sp>
      <p:pic>
        <p:nvPicPr>
          <p:cNvPr id="1034" name="Picture 10" descr="Hình ảnh Màu Xanh Lá Cây Hình Tam Giác đôi Buồm Thuyền PNG , Giác, Tam,  Xanh PNG miễn phí tải tập tin PSDComment và Vector">
            <a:extLst>
              <a:ext uri="{FF2B5EF4-FFF2-40B4-BE49-F238E27FC236}">
                <a16:creationId xmlns:a16="http://schemas.microsoft.com/office/drawing/2014/main" id="{0A79B101-0D7B-21F1-4A14-C3DA8E03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7754" y="1530628"/>
            <a:ext cx="3527740" cy="35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2CE7D4-6E67-AA8E-C514-D99DB797CDD6}"/>
              </a:ext>
            </a:extLst>
          </p:cNvPr>
          <p:cNvSpPr txBox="1"/>
          <p:nvPr/>
        </p:nvSpPr>
        <p:spPr>
          <a:xfrm>
            <a:off x="9832058" y="4823791"/>
            <a:ext cx="129978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Thuyền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89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451651" y="201833"/>
            <a:ext cx="744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2D384-6840-B557-18A8-2DD7EA63B391}"/>
              </a:ext>
            </a:extLst>
          </p:cNvPr>
          <p:cNvSpPr txBox="1"/>
          <p:nvPr/>
        </p:nvSpPr>
        <p:spPr>
          <a:xfrm>
            <a:off x="1020419" y="45189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D312E-709E-3D35-F7C1-7EA8F2D93236}"/>
              </a:ext>
            </a:extLst>
          </p:cNvPr>
          <p:cNvSpPr txBox="1"/>
          <p:nvPr/>
        </p:nvSpPr>
        <p:spPr>
          <a:xfrm>
            <a:off x="3611227" y="3306419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trời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8727ED-EEE0-B7BA-9D48-A9C92DFC5493}"/>
              </a:ext>
            </a:extLst>
          </p:cNvPr>
          <p:cNvSpPr txBox="1"/>
          <p:nvPr/>
        </p:nvSpPr>
        <p:spPr>
          <a:xfrm>
            <a:off x="6182145" y="4671391"/>
            <a:ext cx="152400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Cái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/>
              </a:rPr>
              <a:t>nhẫn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CE7D4-6E67-AA8E-C514-D99DB797CDD6}"/>
              </a:ext>
            </a:extLst>
          </p:cNvPr>
          <p:cNvSpPr txBox="1"/>
          <p:nvPr/>
        </p:nvSpPr>
        <p:spPr>
          <a:xfrm>
            <a:off x="9832058" y="4823791"/>
            <a:ext cx="1299780" cy="400110"/>
          </a:xfrm>
          <a:prstGeom prst="rect">
            <a:avLst/>
          </a:prstGeom>
          <a:solidFill>
            <a:srgbClr val="10AC0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đĩa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Mua vòng lắc eo loại nào tốt? Cách chọn vòng lắc chi tiết nhất?">
            <a:extLst>
              <a:ext uri="{FF2B5EF4-FFF2-40B4-BE49-F238E27FC236}">
                <a16:creationId xmlns:a16="http://schemas.microsoft.com/office/drawing/2014/main" id="{C6415E9C-9005-3520-F5F6-A0CB3CFD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6" y="2052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vẽ mặt trời - Dạy Vẽ">
            <a:extLst>
              <a:ext uri="{FF2B5EF4-FFF2-40B4-BE49-F238E27FC236}">
                <a16:creationId xmlns:a16="http://schemas.microsoft.com/office/drawing/2014/main" id="{B6916A4A-A552-FDDF-5646-F921D491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64" y="1126653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2,000+ Hình ảnh Chiếc Nhẫn | Vector &amp; Png tải xuống miễn phí - Pikbest">
            <a:extLst>
              <a:ext uri="{FF2B5EF4-FFF2-40B4-BE49-F238E27FC236}">
                <a16:creationId xmlns:a16="http://schemas.microsoft.com/office/drawing/2014/main" id="{7D5B03B0-402E-B09D-D5C5-3E2AA973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12" y="25282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late – Cái Đĩa | Từ Điển Hình">
            <a:extLst>
              <a:ext uri="{FF2B5EF4-FFF2-40B4-BE49-F238E27FC236}">
                <a16:creationId xmlns:a16="http://schemas.microsoft.com/office/drawing/2014/main" id="{BBB5FD5C-0610-887A-8844-A194B824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83" y="2016713"/>
            <a:ext cx="3519821" cy="257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451651" y="201833"/>
            <a:ext cx="744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A28E4-7F37-37AE-25AF-81A3A0B0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13335"/>
            <a:ext cx="3124895" cy="2871681"/>
          </a:xfrm>
          <a:prstGeom prst="rect">
            <a:avLst/>
          </a:prstGeom>
        </p:spPr>
      </p:pic>
      <p:pic>
        <p:nvPicPr>
          <p:cNvPr id="4098" name="Picture 2" descr="BÉ THA HỒ VẼ CON VẬT ĐÁNG YÊU CHỈ TỪ HÌNH VUÔNG, HÌNH TAM GIÁC, HÌNH TRÒN  QUEN THUỘC | Trung Tâm Vẽ Sáng Tạo Wow Art">
            <a:extLst>
              <a:ext uri="{FF2B5EF4-FFF2-40B4-BE49-F238E27FC236}">
                <a16:creationId xmlns:a16="http://schemas.microsoft.com/office/drawing/2014/main" id="{463EDFF1-4499-3049-8ADF-173D65DC5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8" t="34278" r="34714" b="28153"/>
          <a:stretch/>
        </p:blipFill>
        <p:spPr bwMode="auto">
          <a:xfrm>
            <a:off x="5255117" y="1439181"/>
            <a:ext cx="1863313" cy="17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0EA6D74-48A9-7A4A-BFDB-51DEA7084E65}"/>
              </a:ext>
            </a:extLst>
          </p:cNvPr>
          <p:cNvSpPr/>
          <p:nvPr/>
        </p:nvSpPr>
        <p:spPr>
          <a:xfrm>
            <a:off x="3935896" y="2313335"/>
            <a:ext cx="1325217" cy="58477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 descr="BÉ THA HỒ VẼ CON VẬT ĐÁNG YÊU CHỈ TỪ HÌNH VUÔNG, HÌNH TAM GIÁC, HÌNH TRÒN  QUEN THUỘC | Trung Tâm Vẽ Sáng Tạo Wow Art">
            <a:extLst>
              <a:ext uri="{FF2B5EF4-FFF2-40B4-BE49-F238E27FC236}">
                <a16:creationId xmlns:a16="http://schemas.microsoft.com/office/drawing/2014/main" id="{D30BCFCB-4E79-4094-8EF6-2F3DDE3C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t="70008" r="32840"/>
          <a:stretch/>
        </p:blipFill>
        <p:spPr bwMode="auto">
          <a:xfrm>
            <a:off x="7610667" y="1755586"/>
            <a:ext cx="3545814" cy="18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É THA HỒ VẼ CON VẬT ĐÁNG YÊU CHỈ TỪ HÌNH VUÔNG, HÌNH TAM GIÁC, HÌNH TRÒN  QUEN THUỘC | Trung Tâm Vẽ Sáng Tạo Wow Art">
            <a:extLst>
              <a:ext uri="{FF2B5EF4-FFF2-40B4-BE49-F238E27FC236}">
                <a16:creationId xmlns:a16="http://schemas.microsoft.com/office/drawing/2014/main" id="{AF60D786-1017-77C5-C9C1-4696CB81C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6" t="-3127" r="31416" b="66583"/>
          <a:stretch/>
        </p:blipFill>
        <p:spPr bwMode="auto">
          <a:xfrm>
            <a:off x="5347437" y="4140843"/>
            <a:ext cx="2644264" cy="18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AD254-38A8-A04C-F48D-993BC158DE8A}"/>
              </a:ext>
            </a:extLst>
          </p:cNvPr>
          <p:cNvSpPr/>
          <p:nvPr/>
        </p:nvSpPr>
        <p:spPr>
          <a:xfrm>
            <a:off x="2451651" y="197103"/>
            <a:ext cx="7063407" cy="543339"/>
          </a:xfrm>
          <a:prstGeom prst="roundRect">
            <a:avLst/>
          </a:prstGeom>
          <a:solidFill>
            <a:srgbClr val="10A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D1C16-FA8E-67C0-0F4C-AEA6E93067CC}"/>
              </a:ext>
            </a:extLst>
          </p:cNvPr>
          <p:cNvSpPr txBox="1"/>
          <p:nvPr/>
        </p:nvSpPr>
        <p:spPr>
          <a:xfrm>
            <a:off x="2451651" y="201833"/>
            <a:ext cx="7447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87E48-53AB-1F2C-104A-71FDF935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9" y="2413399"/>
            <a:ext cx="2544123" cy="2706860"/>
          </a:xfrm>
          <a:prstGeom prst="rect">
            <a:avLst/>
          </a:prstGeom>
        </p:spPr>
      </p:pic>
      <p:pic>
        <p:nvPicPr>
          <p:cNvPr id="4104" name="Picture 8" descr="Bé vẽ Con Vật sáng tạo với hình tròn | Mầm Non Đô Thị Sài Đồng">
            <a:extLst>
              <a:ext uri="{FF2B5EF4-FFF2-40B4-BE49-F238E27FC236}">
                <a16:creationId xmlns:a16="http://schemas.microsoft.com/office/drawing/2014/main" id="{D318B072-D412-AAFE-699B-63AE7DF3C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/>
          <a:stretch/>
        </p:blipFill>
        <p:spPr bwMode="auto">
          <a:xfrm>
            <a:off x="3904904" y="1290429"/>
            <a:ext cx="5826772" cy="48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72F99-8DB9-EA90-074F-5114D6EE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5F8010-699D-2C35-88F1-A66905A8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513" y="1735027"/>
            <a:ext cx="97270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i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DE4C9-12B2-5233-F1A8-EC49C4F96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1896" y="5721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D28E0-9DED-71D4-6C6C-31E8A6A8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" y="-1"/>
            <a:ext cx="12192000" cy="6858001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4076AA4-0D0E-5BC0-B7F7-B3C888906FA0}"/>
              </a:ext>
            </a:extLst>
          </p:cNvPr>
          <p:cNvSpPr/>
          <p:nvPr/>
        </p:nvSpPr>
        <p:spPr>
          <a:xfrm>
            <a:off x="3560784" y="513594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110FF-A07A-602A-A2DD-88C2555F5F74}"/>
              </a:ext>
            </a:extLst>
          </p:cNvPr>
          <p:cNvSpPr txBox="1"/>
          <p:nvPr/>
        </p:nvSpPr>
        <p:spPr>
          <a:xfrm>
            <a:off x="3750365" y="5454019"/>
            <a:ext cx="406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2953D4-CBD3-39EA-1942-44EB2BBA1912}"/>
              </a:ext>
            </a:extLst>
          </p:cNvPr>
          <p:cNvCxnSpPr>
            <a:cxnSpLocks/>
          </p:cNvCxnSpPr>
          <p:nvPr/>
        </p:nvCxnSpPr>
        <p:spPr>
          <a:xfrm flipH="1">
            <a:off x="3207029" y="572984"/>
            <a:ext cx="2411893" cy="43111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819BCA-A5C3-F3A5-EFA0-CB1414D2F79D}"/>
              </a:ext>
            </a:extLst>
          </p:cNvPr>
          <p:cNvCxnSpPr>
            <a:cxnSpLocks/>
          </p:cNvCxnSpPr>
          <p:nvPr/>
        </p:nvCxnSpPr>
        <p:spPr>
          <a:xfrm>
            <a:off x="6073549" y="513594"/>
            <a:ext cx="2531163" cy="4481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1CFD5E-6FA9-CA4E-4F01-88AE2069C9D4}"/>
              </a:ext>
            </a:extLst>
          </p:cNvPr>
          <p:cNvCxnSpPr>
            <a:cxnSpLocks/>
          </p:cNvCxnSpPr>
          <p:nvPr/>
        </p:nvCxnSpPr>
        <p:spPr>
          <a:xfrm>
            <a:off x="3458818" y="4968963"/>
            <a:ext cx="48900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A489D57-5514-DDE7-A9CE-21CDBE1DFE5A}"/>
              </a:ext>
            </a:extLst>
          </p:cNvPr>
          <p:cNvSpPr/>
          <p:nvPr/>
        </p:nvSpPr>
        <p:spPr>
          <a:xfrm>
            <a:off x="3622446" y="2226365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F4E515-482C-9EE1-AD46-88CF12E0AE98}"/>
              </a:ext>
            </a:extLst>
          </p:cNvPr>
          <p:cNvSpPr/>
          <p:nvPr/>
        </p:nvSpPr>
        <p:spPr>
          <a:xfrm>
            <a:off x="7684244" y="2286001"/>
            <a:ext cx="48572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0C671F-DDA4-765C-FA32-20F85DAB59D4}"/>
              </a:ext>
            </a:extLst>
          </p:cNvPr>
          <p:cNvSpPr/>
          <p:nvPr/>
        </p:nvSpPr>
        <p:spPr>
          <a:xfrm>
            <a:off x="5365108" y="5174973"/>
            <a:ext cx="485728" cy="43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3ED5DB-10FE-6994-0072-45A27C070C82}"/>
              </a:ext>
            </a:extLst>
          </p:cNvPr>
          <p:cNvSpPr txBox="1"/>
          <p:nvPr/>
        </p:nvSpPr>
        <p:spPr>
          <a:xfrm>
            <a:off x="3816625" y="2239619"/>
            <a:ext cx="15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DAA962-7039-A0CE-EEF5-DAEFB92EA4DC}"/>
              </a:ext>
            </a:extLst>
          </p:cNvPr>
          <p:cNvSpPr txBox="1"/>
          <p:nvPr/>
        </p:nvSpPr>
        <p:spPr>
          <a:xfrm>
            <a:off x="7850229" y="2273829"/>
            <a:ext cx="21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8F4B2-D491-D12C-7C17-26DBF7FE0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48" y="-1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D28E0-9DED-71D4-6C6C-31E8A6A8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64" y="0"/>
            <a:ext cx="12192000" cy="6858001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4076AA4-0D0E-5BC0-B7F7-B3C888906FA0}"/>
              </a:ext>
            </a:extLst>
          </p:cNvPr>
          <p:cNvSpPr/>
          <p:nvPr/>
        </p:nvSpPr>
        <p:spPr>
          <a:xfrm>
            <a:off x="3560784" y="513594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110FF-A07A-602A-A2DD-88C2555F5F74}"/>
              </a:ext>
            </a:extLst>
          </p:cNvPr>
          <p:cNvSpPr txBox="1"/>
          <p:nvPr/>
        </p:nvSpPr>
        <p:spPr>
          <a:xfrm>
            <a:off x="3795483" y="4738400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544" y="4950427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37A55DD-9B5D-2024-3170-7B9F9878F5EC}"/>
              </a:ext>
            </a:extLst>
          </p:cNvPr>
          <p:cNvSpPr/>
          <p:nvPr/>
        </p:nvSpPr>
        <p:spPr>
          <a:xfrm>
            <a:off x="4166544" y="974035"/>
            <a:ext cx="4334301" cy="311426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9615A4-6A0E-7279-0F25-EFFF4F7A84A2}"/>
              </a:ext>
            </a:extLst>
          </p:cNvPr>
          <p:cNvCxnSpPr/>
          <p:nvPr/>
        </p:nvCxnSpPr>
        <p:spPr>
          <a:xfrm>
            <a:off x="3869634" y="1073427"/>
            <a:ext cx="0" cy="31142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7AE41C-320C-6B49-31A6-9857262793CE}"/>
              </a:ext>
            </a:extLst>
          </p:cNvPr>
          <p:cNvCxnSpPr/>
          <p:nvPr/>
        </p:nvCxnSpPr>
        <p:spPr>
          <a:xfrm>
            <a:off x="4598504" y="940902"/>
            <a:ext cx="4200939" cy="30745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F7A39-E5BD-79FB-5A53-955103905487}"/>
              </a:ext>
            </a:extLst>
          </p:cNvPr>
          <p:cNvCxnSpPr>
            <a:cxnSpLocks/>
          </p:cNvCxnSpPr>
          <p:nvPr/>
        </p:nvCxnSpPr>
        <p:spPr>
          <a:xfrm>
            <a:off x="4166544" y="4452730"/>
            <a:ext cx="433430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01BC05B-A35E-D62C-F7CD-A03992E39036}"/>
              </a:ext>
            </a:extLst>
          </p:cNvPr>
          <p:cNvSpPr/>
          <p:nvPr/>
        </p:nvSpPr>
        <p:spPr>
          <a:xfrm>
            <a:off x="3162944" y="2239619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1C928-F12A-98B2-A787-89D4D1C24A4B}"/>
              </a:ext>
            </a:extLst>
          </p:cNvPr>
          <p:cNvSpPr txBox="1"/>
          <p:nvPr/>
        </p:nvSpPr>
        <p:spPr>
          <a:xfrm>
            <a:off x="3313041" y="2160107"/>
            <a:ext cx="15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3F154F-4495-0EB3-3FC2-5EB3BBC85617}"/>
              </a:ext>
            </a:extLst>
          </p:cNvPr>
          <p:cNvSpPr/>
          <p:nvPr/>
        </p:nvSpPr>
        <p:spPr>
          <a:xfrm>
            <a:off x="7068013" y="1908313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19EA2-AE6C-455A-9403-03E0A55CA06B}"/>
              </a:ext>
            </a:extLst>
          </p:cNvPr>
          <p:cNvSpPr txBox="1"/>
          <p:nvPr/>
        </p:nvSpPr>
        <p:spPr>
          <a:xfrm>
            <a:off x="7240292" y="1841215"/>
            <a:ext cx="15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n-US" sz="3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4A534E-3F90-B5FE-D094-08DE158134E5}"/>
              </a:ext>
            </a:extLst>
          </p:cNvPr>
          <p:cNvSpPr/>
          <p:nvPr/>
        </p:nvSpPr>
        <p:spPr>
          <a:xfrm>
            <a:off x="5862063" y="4598507"/>
            <a:ext cx="485728" cy="43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0386E-9807-6A5B-CE82-CA18BFBA7C09}"/>
              </a:ext>
            </a:extLst>
          </p:cNvPr>
          <p:cNvSpPr txBox="1"/>
          <p:nvPr/>
        </p:nvSpPr>
        <p:spPr>
          <a:xfrm>
            <a:off x="6029738" y="4505745"/>
            <a:ext cx="15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74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544" y="4950427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137A55DD-9B5D-2024-3170-7B9F9878F5EC}"/>
              </a:ext>
            </a:extLst>
          </p:cNvPr>
          <p:cNvSpPr/>
          <p:nvPr/>
        </p:nvSpPr>
        <p:spPr>
          <a:xfrm>
            <a:off x="4166544" y="907774"/>
            <a:ext cx="4334301" cy="311426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1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-0.19884 L -0.06198 -0.16412 L -0.11198 -0.0831 L -0.00534 0.04051 L -0.11302 0.06759 L -0.03255 0.1412 L -0.025 0.13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69CCA08-E0B0-F967-09D2-93169233A3FA}"/>
              </a:ext>
            </a:extLst>
          </p:cNvPr>
          <p:cNvSpPr/>
          <p:nvPr/>
        </p:nvSpPr>
        <p:spPr>
          <a:xfrm>
            <a:off x="1364978" y="1948070"/>
            <a:ext cx="1828743" cy="169627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CF20571-3082-5AFD-1C46-0EDE54A1D87D}"/>
              </a:ext>
            </a:extLst>
          </p:cNvPr>
          <p:cNvSpPr/>
          <p:nvPr/>
        </p:nvSpPr>
        <p:spPr>
          <a:xfrm>
            <a:off x="3737113" y="1948070"/>
            <a:ext cx="1709530" cy="1696277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5F409B4-5A81-9DFA-DE4F-30B40D422218}"/>
              </a:ext>
            </a:extLst>
          </p:cNvPr>
          <p:cNvSpPr/>
          <p:nvPr/>
        </p:nvSpPr>
        <p:spPr>
          <a:xfrm>
            <a:off x="7169427" y="2690190"/>
            <a:ext cx="3657596" cy="954154"/>
          </a:xfrm>
          <a:prstGeom prst="triangle">
            <a:avLst>
              <a:gd name="adj" fmla="val 5222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1EE666C-C063-14D7-2397-84672C38882B}"/>
              </a:ext>
            </a:extLst>
          </p:cNvPr>
          <p:cNvSpPr/>
          <p:nvPr/>
        </p:nvSpPr>
        <p:spPr>
          <a:xfrm rot="6188567">
            <a:off x="6007519" y="2395575"/>
            <a:ext cx="1550468" cy="81987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BFD24-FCF7-A169-1BE9-FBEC632694A8}"/>
              </a:ext>
            </a:extLst>
          </p:cNvPr>
          <p:cNvSpPr txBox="1"/>
          <p:nvPr/>
        </p:nvSpPr>
        <p:spPr>
          <a:xfrm>
            <a:off x="4166544" y="4778151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B7605-2F2B-FD52-ADC3-88F50E0BD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35"/>
            <a:ext cx="12192000" cy="697727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13E59-3FD6-2C87-FB5A-3CC93557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" y="2583470"/>
            <a:ext cx="2495551" cy="2582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8940A-1EAB-9AB0-122C-94B4B1868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247" y="1144863"/>
            <a:ext cx="2495550" cy="1838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043176-C1DB-09CD-9CD2-B611C1734142}"/>
              </a:ext>
            </a:extLst>
          </p:cNvPr>
          <p:cNvSpPr txBox="1"/>
          <p:nvPr/>
        </p:nvSpPr>
        <p:spPr>
          <a:xfrm>
            <a:off x="4289380" y="5646465"/>
            <a:ext cx="384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E13818-B675-FBAB-02DD-DAA989DE6DB2}"/>
              </a:ext>
            </a:extLst>
          </p:cNvPr>
          <p:cNvSpPr/>
          <p:nvPr/>
        </p:nvSpPr>
        <p:spPr>
          <a:xfrm>
            <a:off x="4808790" y="2279177"/>
            <a:ext cx="3151956" cy="315672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44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1.11445 0.0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59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0.0007 L 0.38594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B7605-2F2B-FD52-ADC3-88F50E0BD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733" y="-119270"/>
            <a:ext cx="12192000" cy="697727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13E59-3FD6-2C87-FB5A-3CC93557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12" y="2468436"/>
            <a:ext cx="2495551" cy="2582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043176-C1DB-09CD-9CD2-B611C1734142}"/>
              </a:ext>
            </a:extLst>
          </p:cNvPr>
          <p:cNvSpPr txBox="1"/>
          <p:nvPr/>
        </p:nvSpPr>
        <p:spPr>
          <a:xfrm>
            <a:off x="3920884" y="5646465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2F664CB-CD30-8608-2C27-C35DE43E8D07}"/>
              </a:ext>
            </a:extLst>
          </p:cNvPr>
          <p:cNvSpPr/>
          <p:nvPr/>
        </p:nvSpPr>
        <p:spPr>
          <a:xfrm>
            <a:off x="5513696" y="2169994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62057 0.0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170</Words>
  <Application>Microsoft Office PowerPoint</Application>
  <PresentationFormat>Widescreen</PresentationFormat>
  <Paragraphs>41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Toàn Nguyễn Khánh</dc:creator>
  <cp:lastModifiedBy>Admin</cp:lastModifiedBy>
  <cp:revision>35</cp:revision>
  <dcterms:created xsi:type="dcterms:W3CDTF">2022-09-17T07:56:13Z</dcterms:created>
  <dcterms:modified xsi:type="dcterms:W3CDTF">2024-09-18T09:09:57Z</dcterms:modified>
</cp:coreProperties>
</file>