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69" r:id="rId3"/>
    <p:sldId id="286" r:id="rId4"/>
    <p:sldId id="256" r:id="rId5"/>
    <p:sldId id="288" r:id="rId6"/>
    <p:sldId id="289" r:id="rId7"/>
    <p:sldId id="290" r:id="rId8"/>
    <p:sldId id="291" r:id="rId9"/>
    <p:sldId id="272" r:id="rId10"/>
    <p:sldId id="274" r:id="rId11"/>
    <p:sldId id="276" r:id="rId12"/>
    <p:sldId id="277" r:id="rId13"/>
    <p:sldId id="293" r:id="rId14"/>
    <p:sldId id="294" r:id="rId15"/>
    <p:sldId id="295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FF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A8093-BB0E-493D-A153-8B48DFEEDE9F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F2117-851D-452E-8A84-57AE27934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8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3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4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5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1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2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9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0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96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2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4FF70-C2A3-4D92-8801-CA889D78198C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5123D-448F-4E65-8C2D-D090AE93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wmf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18.gif"/><Relationship Id="rId7" Type="http://schemas.openxmlformats.org/officeDocument/2006/relationships/image" Target="../media/image19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11" Type="http://schemas.openxmlformats.org/officeDocument/2006/relationships/image" Target="../media/image25.wmf"/><Relationship Id="rId5" Type="http://schemas.openxmlformats.org/officeDocument/2006/relationships/image" Target="../media/image21.gif"/><Relationship Id="rId10" Type="http://schemas.openxmlformats.org/officeDocument/2006/relationships/image" Target="../media/image24.png"/><Relationship Id="rId4" Type="http://schemas.openxmlformats.org/officeDocument/2006/relationships/image" Target="../media/image20.gif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hyperlink" Target="file:///G:\Copy%20of%20tro%20choi%20am%20nhac-lan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9.gif"/><Relationship Id="rId7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hyperlink" Target="file:///G:\Copy%20of%20tro%20choi%20am%20nhac-lan.ppt" TargetMode="External"/><Relationship Id="rId5" Type="http://schemas.openxmlformats.org/officeDocument/2006/relationships/image" Target="../media/image4.gif"/><Relationship Id="rId10" Type="http://schemas.openxmlformats.org/officeDocument/2006/relationships/image" Target="../media/image7.gif"/><Relationship Id="rId4" Type="http://schemas.openxmlformats.org/officeDocument/2006/relationships/image" Target="../media/image3.gif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hyperlink" Target="file:///G:\Copy%20of%20tro%20choi%20am%20nhac-lan.ppt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12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11.gif"/><Relationship Id="rId5" Type="http://schemas.openxmlformats.org/officeDocument/2006/relationships/image" Target="../media/image9.gif"/><Relationship Id="rId10" Type="http://schemas.openxmlformats.org/officeDocument/2006/relationships/image" Target="../media/image6.gif"/><Relationship Id="rId4" Type="http://schemas.openxmlformats.org/officeDocument/2006/relationships/audio" Target="../media/audio2.wav"/><Relationship Id="rId9" Type="http://schemas.openxmlformats.org/officeDocument/2006/relationships/image" Target="../media/image5.gif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>
            <a:extLst>
              <a:ext uri="{FF2B5EF4-FFF2-40B4-BE49-F238E27FC236}">
                <a16:creationId xmlns:a16="http://schemas.microsoft.com/office/drawing/2014/main" id="{4C8AFA7F-5530-4667-ADB8-16BC67D9D9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657350" y="2698750"/>
            <a:ext cx="5829300" cy="827088"/>
          </a:xfrm>
        </p:spPr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2051" name="Subtitle 2">
            <a:extLst>
              <a:ext uri="{FF2B5EF4-FFF2-40B4-BE49-F238E27FC236}">
                <a16:creationId xmlns:a16="http://schemas.microsoft.com/office/drawing/2014/main" id="{6CC6E5A4-5E12-8B67-22ED-8B499A82766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2052" name="Picture 2" descr="khung viền mầm non vector [share] | đặt may áo thun đồng phục">
            <a:extLst>
              <a:ext uri="{FF2B5EF4-FFF2-40B4-BE49-F238E27FC236}">
                <a16:creationId xmlns:a16="http://schemas.microsoft.com/office/drawing/2014/main" id="{733CEA48-2EC9-13B1-A902-5DC3D560C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D8F81-3F51-DD26-DC45-1AE7AF964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8024" y="417227"/>
            <a:ext cx="5176838" cy="88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altLang="vi-VN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altLang="vi-VN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TIẾN</a:t>
            </a:r>
            <a:endParaRPr lang="en-US" altLang="vi-VN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7EA19B-6610-CCD7-C7CE-FA6EFED12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700" y="3306233"/>
            <a:ext cx="5400600" cy="115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“Nắng </a:t>
            </a:r>
            <a:r>
              <a:rPr lang="en-US" altLang="vi-VN" sz="24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vi-VN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vi-VN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MGB (3-4 tuổi)</a:t>
            </a:r>
            <a:endParaRPr lang="en-US" altLang="vi-VN" sz="240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vi-V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vi-VN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endParaRPr lang="en-US" altLang="vi-VN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D8D1E2-A3CE-670F-CB9F-53D1B7417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5408" y="2714383"/>
            <a:ext cx="5193184" cy="54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35" tIns="25718" rIns="51435" bIns="25718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238" y="1436764"/>
            <a:ext cx="1036410" cy="1042506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  <p:sndAc>
      <p:stSnd>
        <p:snd r:embed="rId2" name="Recorded Sound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21062" y="31225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8844" y="260648"/>
            <a:ext cx="61863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540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5400">
                <a:latin typeface="Times New Roman" pitchFamily="18" charset="0"/>
                <a:cs typeface="Times New Roman" pitchFamily="18" charset="0"/>
              </a:rPr>
              <a:t> do ai sáng tác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4774739"/>
            <a:ext cx="45084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>
                <a:latin typeface="Times New Roman" pitchFamily="18" charset="0"/>
                <a:cs typeface="Times New Roman" pitchFamily="18" charset="0"/>
              </a:rPr>
              <a:t>3. Trần Đ</a:t>
            </a:r>
            <a:r>
              <a:rPr lang="vi-VN" sz="440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ng Khoa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2204864"/>
            <a:ext cx="37114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>
                <a:latin typeface="Times New Roman" pitchFamily="18" charset="0"/>
                <a:cs typeface="Times New Roman" pitchFamily="18" charset="0"/>
              </a:rPr>
              <a:t>2. Thanh nhàn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3772" y="3035861"/>
            <a:ext cx="41742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1. Mai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6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541" y="-23366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086" y="502025"/>
            <a:ext cx="84898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4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738498" y="4632811"/>
            <a:ext cx="54168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8703" y="2943969"/>
            <a:ext cx="3608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Dịu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1999" y="47251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11760" y="1435729"/>
            <a:ext cx="40703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nhàng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1" build="allAtOnce"/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7124" y="2554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83535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8778" y="4477345"/>
            <a:ext cx="5912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1954916"/>
            <a:ext cx="25747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Giận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dữ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916832"/>
            <a:ext cx="32399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Hung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hăng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8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32656"/>
            <a:ext cx="76482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2194" y="2492896"/>
            <a:ext cx="29156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hoe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072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75" y="4340423"/>
            <a:ext cx="30198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tươi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57107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70CEF0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5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31640" y="476672"/>
            <a:ext cx="67633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27" y="5589240"/>
            <a:ext cx="47654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327" y="2341014"/>
            <a:ext cx="3652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CA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CA" sz="4400" dirty="0" err="1">
                <a:latin typeface="Times New Roman" pitchFamily="18" charset="0"/>
                <a:cs typeface="Times New Roman" pitchFamily="18" charset="0"/>
              </a:rPr>
              <a:t>chói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8963" y="3955702"/>
            <a:ext cx="29957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05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1240904" y="914400"/>
            <a:ext cx="685800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20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20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20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8000" y="2355273"/>
            <a:ext cx="609600" cy="609600"/>
          </a:xfrm>
          <a:prstGeom prst="rect">
            <a:avLst/>
          </a:prstGeom>
        </p:spPr>
      </p:pic>
      <p:pic>
        <p:nvPicPr>
          <p:cNvPr id="5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665038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24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971800" y="1735832"/>
            <a:ext cx="2971800" cy="1981200"/>
            <a:chOff x="1992" y="960"/>
            <a:chExt cx="1200" cy="600"/>
          </a:xfrm>
        </p:grpSpPr>
        <p:pic>
          <p:nvPicPr>
            <p:cNvPr id="12" name="Picture 11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 descr="HOAVAN~1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04" y="5524902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20" y="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0" descr="Firewrk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704" y="3867199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4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28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685800" y="1160463"/>
            <a:ext cx="82296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dồi dào sức khỏe </a:t>
            </a:r>
          </a:p>
          <a:p>
            <a:pPr algn="ctr"/>
            <a:r>
              <a:rPr lang="vi-VN" sz="2000" b="1" i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  <a:endParaRPr lang="en-US" sz="2000" b="1" i="1" kern="10">
              <a:ln w="222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6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WordArt 7"/>
          <p:cNvSpPr>
            <a:spLocks noChangeArrowheads="1" noChangeShapeType="1" noTextEdit="1"/>
          </p:cNvSpPr>
          <p:nvPr/>
        </p:nvSpPr>
        <p:spPr bwMode="auto">
          <a:xfrm>
            <a:off x="1371600" y="3810000"/>
            <a:ext cx="6858000" cy="666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Times New Roman"/>
                <a:cs typeface="Times New Roman"/>
              </a:rPr>
              <a:t>KẾT THÚC TIẾT HỌC</a:t>
            </a:r>
          </a:p>
        </p:txBody>
      </p:sp>
      <p:pic>
        <p:nvPicPr>
          <p:cNvPr id="1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3838575" y="4572000"/>
            <a:ext cx="1112838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912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8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9" descr="Firewrk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0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7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BDRMC00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142706"/>
            <a:ext cx="8382000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44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4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9167 L 0 -0.2416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3" descr="xsgs_900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Picture 35" descr="Picture1chimca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4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5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6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7" name="Picture 34" descr="cuctinhyeu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8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9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3886200"/>
            <a:ext cx="8778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0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1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18" descr="Picturehoacuc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4360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8" name="Picture 23" descr="nobuom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03" y="367145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9580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541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Firewrk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0"/>
            <a:ext cx="115411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619672" y="1669829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7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535113" y="3012441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2: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" name="WordArt 23">
            <a:hlinkClick r:id="rId9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74669" y="4281054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3: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Bé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đua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tài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8478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1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495425" y="2362200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Hãy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lắng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nghe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572465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10"/>
            <a:ext cx="9175038" cy="684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267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" y="0"/>
            <a:ext cx="911476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11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1992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77" y="-22456"/>
            <a:ext cx="9120784" cy="688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0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285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0"/>
          <p:cNvSpPr>
            <a:spLocks noChangeArrowheads="1"/>
          </p:cNvSpPr>
          <p:nvPr/>
        </p:nvSpPr>
        <p:spPr bwMode="auto">
          <a:xfrm>
            <a:off x="4003675" y="3201988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ja-JP" sz="2400">
                <a:latin typeface="Times New Roman" pitchFamily="18" charset="0"/>
                <a:ea typeface="MS PGothic" pitchFamily="34" charset="-128"/>
                <a:cs typeface="Arial" charset="0"/>
              </a:rPr>
              <a:t> </a:t>
            </a:r>
          </a:p>
        </p:txBody>
      </p:sp>
      <p:pic>
        <p:nvPicPr>
          <p:cNvPr id="118787" name="Picture 22" descr="sisters_walking_hb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1752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8" name="Picture 23" descr="xsgs_900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89" name="Picture 35" descr="Picture1chimcanh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04800" y="0"/>
            <a:ext cx="205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0" name="Picture 32" descr="Picture1bupbe8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94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1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3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4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5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6" name="Picture 34" descr="cuctinhyeu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838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7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8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9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0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88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1" name="Picture 18" descr="Picturehoacu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8778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2" name="Picture 28" descr="Picturebupbe cuu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066800"/>
            <a:ext cx="2222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3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804" name="Picture 23" descr="nobuom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WordArt 23">
            <a:hlinkClick r:id="rId13" action="ppaction://hlinkpres?slideindex=1&amp;slidetitle="/>
          </p:cNvPr>
          <p:cNvSpPr>
            <a:spLocks noChangeArrowheads="1" noChangeShapeType="1" noTextEdit="1"/>
          </p:cNvSpPr>
          <p:nvPr/>
        </p:nvSpPr>
        <p:spPr bwMode="auto">
          <a:xfrm>
            <a:off x="1019386" y="2576945"/>
            <a:ext cx="6228928" cy="10390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Phần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2:Bé</a:t>
            </a:r>
            <a:r>
              <a:rPr lang="en-US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cùng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</a:t>
            </a:r>
            <a:r>
              <a:rPr lang="en-CA" sz="3600" kern="10" dirty="0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CA" sz="3600" kern="10" dirty="0" err="1"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phá</a:t>
            </a:r>
            <a:endParaRPr lang="en-US" sz="3600" kern="10" dirty="0">
              <a:gradFill rotWithShape="1">
                <a:gsLst>
                  <a:gs pos="0">
                    <a:srgbClr val="000082"/>
                  </a:gs>
                  <a:gs pos="14999">
                    <a:srgbClr val="66008F"/>
                  </a:gs>
                  <a:gs pos="32500">
                    <a:srgbClr val="BA0066"/>
                  </a:gs>
                  <a:gs pos="45000">
                    <a:srgbClr val="FF0000"/>
                  </a:gs>
                  <a:gs pos="50000">
                    <a:srgbClr val="FF8200"/>
                  </a:gs>
                  <a:gs pos="55000">
                    <a:srgbClr val="FF0000"/>
                  </a:gs>
                  <a:gs pos="67500">
                    <a:srgbClr val="BA0066"/>
                  </a:gs>
                  <a:gs pos="85001">
                    <a:srgbClr val="66008F"/>
                  </a:gs>
                  <a:gs pos="100000">
                    <a:srgbClr val="000082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3" name="Tro choi am nhac (Hoan chinh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67200" y="53012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70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842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216</Words>
  <Application>Microsoft Office PowerPoint</Application>
  <PresentationFormat>On-screen Show (4:3)</PresentationFormat>
  <Paragraphs>48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MS PGothic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</dc:creator>
  <cp:lastModifiedBy>Admin</cp:lastModifiedBy>
  <cp:revision>78</cp:revision>
  <dcterms:created xsi:type="dcterms:W3CDTF">2016-05-02T06:53:58Z</dcterms:created>
  <dcterms:modified xsi:type="dcterms:W3CDTF">2024-09-18T09:21:39Z</dcterms:modified>
</cp:coreProperties>
</file>